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20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silis" userId="3965c512-cd1f-49f6-b3ee-79cd1bcd8387" providerId="ADAL" clId="{4CF07D3C-9BD7-4DA1-9CF1-6D4AB60D5EB9}"/>
    <pc:docChg chg="modMainMaster">
      <pc:chgData name="Vasilis" userId="3965c512-cd1f-49f6-b3ee-79cd1bcd8387" providerId="ADAL" clId="{4CF07D3C-9BD7-4DA1-9CF1-6D4AB60D5EB9}" dt="2023-07-28T13:10:25.153" v="32" actId="6549"/>
      <pc:docMkLst>
        <pc:docMk/>
      </pc:docMkLst>
      <pc:sldMasterChg chg="modSldLayout">
        <pc:chgData name="Vasilis" userId="3965c512-cd1f-49f6-b3ee-79cd1bcd8387" providerId="ADAL" clId="{4CF07D3C-9BD7-4DA1-9CF1-6D4AB60D5EB9}" dt="2023-07-28T13:10:25.153" v="32" actId="6549"/>
        <pc:sldMasterMkLst>
          <pc:docMk/>
          <pc:sldMasterMk cId="1107650088" sldId="2147483660"/>
        </pc:sldMasterMkLst>
        <pc:sldLayoutChg chg="modSp mod">
          <pc:chgData name="Vasilis" userId="3965c512-cd1f-49f6-b3ee-79cd1bcd8387" providerId="ADAL" clId="{4CF07D3C-9BD7-4DA1-9CF1-6D4AB60D5EB9}" dt="2023-07-28T13:08:44.722" v="4" actId="20577"/>
          <pc:sldLayoutMkLst>
            <pc:docMk/>
            <pc:sldMasterMk cId="1107650088" sldId="2147483660"/>
            <pc:sldLayoutMk cId="220854352" sldId="2147483662"/>
          </pc:sldLayoutMkLst>
          <pc:spChg chg="mod">
            <ac:chgData name="Vasilis" userId="3965c512-cd1f-49f6-b3ee-79cd1bcd8387" providerId="ADAL" clId="{4CF07D3C-9BD7-4DA1-9CF1-6D4AB60D5EB9}" dt="2023-07-28T13:08:44.722" v="4" actId="20577"/>
            <ac:spMkLst>
              <pc:docMk/>
              <pc:sldMasterMk cId="1107650088" sldId="2147483660"/>
              <pc:sldLayoutMk cId="220854352" sldId="2147483662"/>
              <ac:spMk id="13" creationId="{F9CB9785-2351-BE42-211F-BCF302EC8551}"/>
            </ac:spMkLst>
          </pc:spChg>
        </pc:sldLayoutChg>
        <pc:sldLayoutChg chg="modSp mod">
          <pc:chgData name="Vasilis" userId="3965c512-cd1f-49f6-b3ee-79cd1bcd8387" providerId="ADAL" clId="{4CF07D3C-9BD7-4DA1-9CF1-6D4AB60D5EB9}" dt="2023-07-28T13:09:38.526" v="20" actId="6549"/>
          <pc:sldLayoutMkLst>
            <pc:docMk/>
            <pc:sldMasterMk cId="1107650088" sldId="2147483660"/>
            <pc:sldLayoutMk cId="1678949915" sldId="2147483663"/>
          </pc:sldLayoutMkLst>
          <pc:spChg chg="mod">
            <ac:chgData name="Vasilis" userId="3965c512-cd1f-49f6-b3ee-79cd1bcd8387" providerId="ADAL" clId="{4CF07D3C-9BD7-4DA1-9CF1-6D4AB60D5EB9}" dt="2023-07-28T13:09:38.526" v="20" actId="6549"/>
            <ac:spMkLst>
              <pc:docMk/>
              <pc:sldMasterMk cId="1107650088" sldId="2147483660"/>
              <pc:sldLayoutMk cId="1678949915" sldId="2147483663"/>
              <ac:spMk id="5" creationId="{75645549-D950-B593-79C3-520F1E5C963C}"/>
            </ac:spMkLst>
          </pc:spChg>
        </pc:sldLayoutChg>
        <pc:sldLayoutChg chg="modSp mod">
          <pc:chgData name="Vasilis" userId="3965c512-cd1f-49f6-b3ee-79cd1bcd8387" providerId="ADAL" clId="{4CF07D3C-9BD7-4DA1-9CF1-6D4AB60D5EB9}" dt="2023-07-28T13:09:36.500" v="19" actId="6549"/>
          <pc:sldLayoutMkLst>
            <pc:docMk/>
            <pc:sldMasterMk cId="1107650088" sldId="2147483660"/>
            <pc:sldLayoutMk cId="3527002171" sldId="2147483664"/>
          </pc:sldLayoutMkLst>
          <pc:spChg chg="mod">
            <ac:chgData name="Vasilis" userId="3965c512-cd1f-49f6-b3ee-79cd1bcd8387" providerId="ADAL" clId="{4CF07D3C-9BD7-4DA1-9CF1-6D4AB60D5EB9}" dt="2023-07-28T13:09:36.500" v="19" actId="6549"/>
            <ac:spMkLst>
              <pc:docMk/>
              <pc:sldMasterMk cId="1107650088" sldId="2147483660"/>
              <pc:sldLayoutMk cId="3527002171" sldId="2147483664"/>
              <ac:spMk id="9" creationId="{6D5CA13A-B4F1-1463-7856-232DC6E8892F}"/>
            </ac:spMkLst>
          </pc:spChg>
        </pc:sldLayoutChg>
        <pc:sldLayoutChg chg="modSp mod">
          <pc:chgData name="Vasilis" userId="3965c512-cd1f-49f6-b3ee-79cd1bcd8387" providerId="ADAL" clId="{4CF07D3C-9BD7-4DA1-9CF1-6D4AB60D5EB9}" dt="2023-07-28T13:09:32.099" v="18" actId="6549"/>
          <pc:sldLayoutMkLst>
            <pc:docMk/>
            <pc:sldMasterMk cId="1107650088" sldId="2147483660"/>
            <pc:sldLayoutMk cId="1634259415" sldId="2147483665"/>
          </pc:sldLayoutMkLst>
          <pc:spChg chg="mod">
            <ac:chgData name="Vasilis" userId="3965c512-cd1f-49f6-b3ee-79cd1bcd8387" providerId="ADAL" clId="{4CF07D3C-9BD7-4DA1-9CF1-6D4AB60D5EB9}" dt="2023-07-28T13:09:32.099" v="18" actId="6549"/>
            <ac:spMkLst>
              <pc:docMk/>
              <pc:sldMasterMk cId="1107650088" sldId="2147483660"/>
              <pc:sldLayoutMk cId="1634259415" sldId="2147483665"/>
              <ac:spMk id="17" creationId="{4D2B8307-3E4F-46EB-D8B7-74725B6333F4}"/>
            </ac:spMkLst>
          </pc:spChg>
        </pc:sldLayoutChg>
        <pc:sldLayoutChg chg="modSp mod">
          <pc:chgData name="Vasilis" userId="3965c512-cd1f-49f6-b3ee-79cd1bcd8387" providerId="ADAL" clId="{4CF07D3C-9BD7-4DA1-9CF1-6D4AB60D5EB9}" dt="2023-07-28T13:09:29.305" v="17" actId="20577"/>
          <pc:sldLayoutMkLst>
            <pc:docMk/>
            <pc:sldMasterMk cId="1107650088" sldId="2147483660"/>
            <pc:sldLayoutMk cId="3010824244" sldId="2147483666"/>
          </pc:sldLayoutMkLst>
          <pc:spChg chg="mod">
            <ac:chgData name="Vasilis" userId="3965c512-cd1f-49f6-b3ee-79cd1bcd8387" providerId="ADAL" clId="{4CF07D3C-9BD7-4DA1-9CF1-6D4AB60D5EB9}" dt="2023-07-28T13:09:29.305" v="17" actId="20577"/>
            <ac:spMkLst>
              <pc:docMk/>
              <pc:sldMasterMk cId="1107650088" sldId="2147483660"/>
              <pc:sldLayoutMk cId="3010824244" sldId="2147483666"/>
              <ac:spMk id="16" creationId="{330D9CB4-13FE-D583-093B-CD8F3528F8E6}"/>
            </ac:spMkLst>
          </pc:spChg>
        </pc:sldLayoutChg>
        <pc:sldLayoutChg chg="modSp mod">
          <pc:chgData name="Vasilis" userId="3965c512-cd1f-49f6-b3ee-79cd1bcd8387" providerId="ADAL" clId="{4CF07D3C-9BD7-4DA1-9CF1-6D4AB60D5EB9}" dt="2023-07-28T13:09:57.244" v="23" actId="20577"/>
          <pc:sldLayoutMkLst>
            <pc:docMk/>
            <pc:sldMasterMk cId="1107650088" sldId="2147483660"/>
            <pc:sldLayoutMk cId="1102190543" sldId="2147483667"/>
          </pc:sldLayoutMkLst>
          <pc:spChg chg="mod">
            <ac:chgData name="Vasilis" userId="3965c512-cd1f-49f6-b3ee-79cd1bcd8387" providerId="ADAL" clId="{4CF07D3C-9BD7-4DA1-9CF1-6D4AB60D5EB9}" dt="2023-07-28T13:09:57.244" v="23" actId="20577"/>
            <ac:spMkLst>
              <pc:docMk/>
              <pc:sldMasterMk cId="1107650088" sldId="2147483660"/>
              <pc:sldLayoutMk cId="1102190543" sldId="2147483667"/>
              <ac:spMk id="16" creationId="{961FBF9A-2CE6-035D-375A-B73F63A0B0F3}"/>
            </ac:spMkLst>
          </pc:spChg>
        </pc:sldLayoutChg>
        <pc:sldLayoutChg chg="modSp mod">
          <pc:chgData name="Vasilis" userId="3965c512-cd1f-49f6-b3ee-79cd1bcd8387" providerId="ADAL" clId="{4CF07D3C-9BD7-4DA1-9CF1-6D4AB60D5EB9}" dt="2023-07-28T13:10:06.350" v="26" actId="20577"/>
          <pc:sldLayoutMkLst>
            <pc:docMk/>
            <pc:sldMasterMk cId="1107650088" sldId="2147483660"/>
            <pc:sldLayoutMk cId="2444820072" sldId="2147483668"/>
          </pc:sldLayoutMkLst>
          <pc:spChg chg="mod">
            <ac:chgData name="Vasilis" userId="3965c512-cd1f-49f6-b3ee-79cd1bcd8387" providerId="ADAL" clId="{4CF07D3C-9BD7-4DA1-9CF1-6D4AB60D5EB9}" dt="2023-07-28T13:10:06.350" v="26" actId="20577"/>
            <ac:spMkLst>
              <pc:docMk/>
              <pc:sldMasterMk cId="1107650088" sldId="2147483660"/>
              <pc:sldLayoutMk cId="2444820072" sldId="2147483668"/>
              <ac:spMk id="13" creationId="{B128B322-69B8-DF66-9E86-0105B51922EE}"/>
            </ac:spMkLst>
          </pc:spChg>
        </pc:sldLayoutChg>
        <pc:sldLayoutChg chg="modSp mod">
          <pc:chgData name="Vasilis" userId="3965c512-cd1f-49f6-b3ee-79cd1bcd8387" providerId="ADAL" clId="{4CF07D3C-9BD7-4DA1-9CF1-6D4AB60D5EB9}" dt="2023-07-28T13:10:15.063" v="29" actId="20577"/>
          <pc:sldLayoutMkLst>
            <pc:docMk/>
            <pc:sldMasterMk cId="1107650088" sldId="2147483660"/>
            <pc:sldLayoutMk cId="493561724" sldId="2147483669"/>
          </pc:sldLayoutMkLst>
          <pc:spChg chg="mod">
            <ac:chgData name="Vasilis" userId="3965c512-cd1f-49f6-b3ee-79cd1bcd8387" providerId="ADAL" clId="{4CF07D3C-9BD7-4DA1-9CF1-6D4AB60D5EB9}" dt="2023-07-28T13:10:15.063" v="29" actId="20577"/>
            <ac:spMkLst>
              <pc:docMk/>
              <pc:sldMasterMk cId="1107650088" sldId="2147483660"/>
              <pc:sldLayoutMk cId="493561724" sldId="2147483669"/>
              <ac:spMk id="11" creationId="{0D3598DD-EE49-3118-4C36-6D3D3E5674A1}"/>
            </ac:spMkLst>
          </pc:spChg>
        </pc:sldLayoutChg>
        <pc:sldLayoutChg chg="modSp mod">
          <pc:chgData name="Vasilis" userId="3965c512-cd1f-49f6-b3ee-79cd1bcd8387" providerId="ADAL" clId="{4CF07D3C-9BD7-4DA1-9CF1-6D4AB60D5EB9}" dt="2023-07-28T13:10:25.153" v="32" actId="6549"/>
          <pc:sldLayoutMkLst>
            <pc:docMk/>
            <pc:sldMasterMk cId="1107650088" sldId="2147483660"/>
            <pc:sldLayoutMk cId="1401745828" sldId="2147483670"/>
          </pc:sldLayoutMkLst>
          <pc:spChg chg="mod">
            <ac:chgData name="Vasilis" userId="3965c512-cd1f-49f6-b3ee-79cd1bcd8387" providerId="ADAL" clId="{4CF07D3C-9BD7-4DA1-9CF1-6D4AB60D5EB9}" dt="2023-07-28T13:10:25.153" v="32" actId="6549"/>
            <ac:spMkLst>
              <pc:docMk/>
              <pc:sldMasterMk cId="1107650088" sldId="2147483660"/>
              <pc:sldLayoutMk cId="1401745828" sldId="2147483670"/>
              <ac:spMk id="13" creationId="{9E319423-0646-6025-E31F-C091E9B2B9BA}"/>
            </ac:spMkLst>
          </pc:spChg>
        </pc:sldLayoutChg>
      </pc:sldMasterChg>
    </pc:docChg>
  </pc:docChgLst>
  <pc:docChgLst>
    <pc:chgData name="Vasilis" userId="3965c512-cd1f-49f6-b3ee-79cd1bcd8387" providerId="ADAL" clId="{59D993E5-A888-47D8-9E32-375041CD10BC}"/>
    <pc:docChg chg="undo custSel addSld delSld modSld modMainMaster">
      <pc:chgData name="Vasilis" userId="3965c512-cd1f-49f6-b3ee-79cd1bcd8387" providerId="ADAL" clId="{59D993E5-A888-47D8-9E32-375041CD10BC}" dt="2023-06-03T14:33:14.319" v="500" actId="1035"/>
      <pc:docMkLst>
        <pc:docMk/>
      </pc:docMkLst>
      <pc:sldChg chg="delSp new mod">
        <pc:chgData name="Vasilis" userId="3965c512-cd1f-49f6-b3ee-79cd1bcd8387" providerId="ADAL" clId="{59D993E5-A888-47D8-9E32-375041CD10BC}" dt="2023-06-03T14:18:54.029" v="286" actId="478"/>
        <pc:sldMkLst>
          <pc:docMk/>
          <pc:sldMk cId="2779064635" sldId="256"/>
        </pc:sldMkLst>
        <pc:spChg chg="del">
          <ac:chgData name="Vasilis" userId="3965c512-cd1f-49f6-b3ee-79cd1bcd8387" providerId="ADAL" clId="{59D993E5-A888-47D8-9E32-375041CD10BC}" dt="2023-06-03T14:18:52.957" v="285" actId="478"/>
          <ac:spMkLst>
            <pc:docMk/>
            <pc:sldMk cId="2779064635" sldId="256"/>
            <ac:spMk id="4" creationId="{1F01D8F9-7EF2-9ED9-C126-B0A82F7EB9B0}"/>
          </ac:spMkLst>
        </pc:spChg>
        <pc:spChg chg="del">
          <ac:chgData name="Vasilis" userId="3965c512-cd1f-49f6-b3ee-79cd1bcd8387" providerId="ADAL" clId="{59D993E5-A888-47D8-9E32-375041CD10BC}" dt="2023-06-03T14:18:54.029" v="286" actId="478"/>
          <ac:spMkLst>
            <pc:docMk/>
            <pc:sldMk cId="2779064635" sldId="256"/>
            <ac:spMk id="5" creationId="{EAE02619-A630-5074-FAF5-5090F09ABD41}"/>
          </ac:spMkLst>
        </pc:spChg>
        <pc:spChg chg="del">
          <ac:chgData name="Vasilis" userId="3965c512-cd1f-49f6-b3ee-79cd1bcd8387" providerId="ADAL" clId="{59D993E5-A888-47D8-9E32-375041CD10BC}" dt="2023-06-03T14:13:08.342" v="234" actId="478"/>
          <ac:spMkLst>
            <pc:docMk/>
            <pc:sldMk cId="2779064635" sldId="256"/>
            <ac:spMk id="8" creationId="{85B36F02-A916-34F0-39D8-927447AF05DF}"/>
          </ac:spMkLst>
        </pc:spChg>
        <pc:spChg chg="del">
          <ac:chgData name="Vasilis" userId="3965c512-cd1f-49f6-b3ee-79cd1bcd8387" providerId="ADAL" clId="{59D993E5-A888-47D8-9E32-375041CD10BC}" dt="2023-06-03T14:13:12.608" v="235" actId="478"/>
          <ac:spMkLst>
            <pc:docMk/>
            <pc:sldMk cId="2779064635" sldId="256"/>
            <ac:spMk id="9" creationId="{3B9846D5-0AC2-6A4C-BA67-F5C7644C3CA7}"/>
          </ac:spMkLst>
        </pc:spChg>
      </pc:sldChg>
      <pc:sldChg chg="addSp delSp modSp new del mod modClrScheme chgLayout">
        <pc:chgData name="Vasilis" userId="3965c512-cd1f-49f6-b3ee-79cd1bcd8387" providerId="ADAL" clId="{59D993E5-A888-47D8-9E32-375041CD10BC}" dt="2023-06-03T14:13:00.788" v="224" actId="47"/>
        <pc:sldMkLst>
          <pc:docMk/>
          <pc:sldMk cId="4018452300" sldId="256"/>
        </pc:sldMkLst>
        <pc:spChg chg="del mod ord">
          <ac:chgData name="Vasilis" userId="3965c512-cd1f-49f6-b3ee-79cd1bcd8387" providerId="ADAL" clId="{59D993E5-A888-47D8-9E32-375041CD10BC}" dt="2023-06-03T13:44:53.435" v="2" actId="700"/>
          <ac:spMkLst>
            <pc:docMk/>
            <pc:sldMk cId="4018452300" sldId="256"/>
            <ac:spMk id="2" creationId="{B4979A5E-B974-3CCE-822E-7AC761C262D7}"/>
          </ac:spMkLst>
        </pc:spChg>
        <pc:spChg chg="del mod ord">
          <ac:chgData name="Vasilis" userId="3965c512-cd1f-49f6-b3ee-79cd1bcd8387" providerId="ADAL" clId="{59D993E5-A888-47D8-9E32-375041CD10BC}" dt="2023-06-03T13:44:53.435" v="2" actId="700"/>
          <ac:spMkLst>
            <pc:docMk/>
            <pc:sldMk cId="4018452300" sldId="256"/>
            <ac:spMk id="3" creationId="{0C61B6CC-3A00-C40E-B612-50BD392E8A04}"/>
          </ac:spMkLst>
        </pc:spChg>
        <pc:spChg chg="add del mod ord">
          <ac:chgData name="Vasilis" userId="3965c512-cd1f-49f6-b3ee-79cd1bcd8387" providerId="ADAL" clId="{59D993E5-A888-47D8-9E32-375041CD10BC}" dt="2023-06-03T13:44:54.237" v="3"/>
          <ac:spMkLst>
            <pc:docMk/>
            <pc:sldMk cId="4018452300" sldId="256"/>
            <ac:spMk id="4" creationId="{5FF9D0B3-56F6-4787-1B35-0998CC36B7B2}"/>
          </ac:spMkLst>
        </pc:spChg>
        <pc:spChg chg="add del mod ord">
          <ac:chgData name="Vasilis" userId="3965c512-cd1f-49f6-b3ee-79cd1bcd8387" providerId="ADAL" clId="{59D993E5-A888-47D8-9E32-375041CD10BC}" dt="2023-06-03T13:44:54.237" v="3"/>
          <ac:spMkLst>
            <pc:docMk/>
            <pc:sldMk cId="4018452300" sldId="256"/>
            <ac:spMk id="5" creationId="{297AE897-A281-8E18-2379-91963B9DA2DA}"/>
          </ac:spMkLst>
        </pc:spChg>
        <pc:spChg chg="add del mod ord">
          <ac:chgData name="Vasilis" userId="3965c512-cd1f-49f6-b3ee-79cd1bcd8387" providerId="ADAL" clId="{59D993E5-A888-47D8-9E32-375041CD10BC}" dt="2023-06-03T13:44:54.237" v="3"/>
          <ac:spMkLst>
            <pc:docMk/>
            <pc:sldMk cId="4018452300" sldId="256"/>
            <ac:spMk id="6" creationId="{AF60698B-6BE4-1B14-7B53-0B2D8253A34D}"/>
          </ac:spMkLst>
        </pc:spChg>
        <pc:spChg chg="add del mod ord">
          <ac:chgData name="Vasilis" userId="3965c512-cd1f-49f6-b3ee-79cd1bcd8387" providerId="ADAL" clId="{59D993E5-A888-47D8-9E32-375041CD10BC}" dt="2023-06-03T13:44:54.237" v="3"/>
          <ac:spMkLst>
            <pc:docMk/>
            <pc:sldMk cId="4018452300" sldId="256"/>
            <ac:spMk id="7" creationId="{43BF1F35-1564-70F6-2E63-2A487F6706C9}"/>
          </ac:spMkLst>
        </pc:spChg>
        <pc:spChg chg="add del mod ord">
          <ac:chgData name="Vasilis" userId="3965c512-cd1f-49f6-b3ee-79cd1bcd8387" providerId="ADAL" clId="{59D993E5-A888-47D8-9E32-375041CD10BC}" dt="2023-06-03T13:46:36.721" v="5" actId="700"/>
          <ac:spMkLst>
            <pc:docMk/>
            <pc:sldMk cId="4018452300" sldId="256"/>
            <ac:spMk id="8" creationId="{8719A060-5ABF-AF68-8C64-45BD21191DBC}"/>
          </ac:spMkLst>
        </pc:spChg>
        <pc:spChg chg="add del mod ord">
          <ac:chgData name="Vasilis" userId="3965c512-cd1f-49f6-b3ee-79cd1bcd8387" providerId="ADAL" clId="{59D993E5-A888-47D8-9E32-375041CD10BC}" dt="2023-06-03T13:46:36.721" v="5" actId="700"/>
          <ac:spMkLst>
            <pc:docMk/>
            <pc:sldMk cId="4018452300" sldId="256"/>
            <ac:spMk id="9" creationId="{9CD24395-FEAB-CBCB-F960-521559108A7A}"/>
          </ac:spMkLst>
        </pc:spChg>
        <pc:spChg chg="add del mod ord">
          <ac:chgData name="Vasilis" userId="3965c512-cd1f-49f6-b3ee-79cd1bcd8387" providerId="ADAL" clId="{59D993E5-A888-47D8-9E32-375041CD10BC}" dt="2023-06-03T13:46:36.721" v="5" actId="700"/>
          <ac:spMkLst>
            <pc:docMk/>
            <pc:sldMk cId="4018452300" sldId="256"/>
            <ac:spMk id="10" creationId="{F65E3136-F767-9803-D27C-4A9DE65A07E9}"/>
          </ac:spMkLst>
        </pc:spChg>
        <pc:spChg chg="add del mod ord">
          <ac:chgData name="Vasilis" userId="3965c512-cd1f-49f6-b3ee-79cd1bcd8387" providerId="ADAL" clId="{59D993E5-A888-47D8-9E32-375041CD10BC}" dt="2023-06-03T13:46:36.721" v="5" actId="700"/>
          <ac:spMkLst>
            <pc:docMk/>
            <pc:sldMk cId="4018452300" sldId="256"/>
            <ac:spMk id="11" creationId="{7B80EB1D-78B7-4330-BA1A-2670A798695F}"/>
          </ac:spMkLst>
        </pc:spChg>
        <pc:spChg chg="add del mod ord">
          <ac:chgData name="Vasilis" userId="3965c512-cd1f-49f6-b3ee-79cd1bcd8387" providerId="ADAL" clId="{59D993E5-A888-47D8-9E32-375041CD10BC}" dt="2023-06-03T13:46:36.721" v="5" actId="700"/>
          <ac:spMkLst>
            <pc:docMk/>
            <pc:sldMk cId="4018452300" sldId="256"/>
            <ac:spMk id="12" creationId="{3CC41D6F-AA7F-E490-7062-9E8D0BA047A2}"/>
          </ac:spMkLst>
        </pc:spChg>
        <pc:spChg chg="add del mod ord">
          <ac:chgData name="Vasilis" userId="3965c512-cd1f-49f6-b3ee-79cd1bcd8387" providerId="ADAL" clId="{59D993E5-A888-47D8-9E32-375041CD10BC}" dt="2023-06-03T13:46:36.721" v="5" actId="700"/>
          <ac:spMkLst>
            <pc:docMk/>
            <pc:sldMk cId="4018452300" sldId="256"/>
            <ac:spMk id="13" creationId="{2DCB7F15-EF93-8189-D02D-FE8B1B8DE992}"/>
          </ac:spMkLst>
        </pc:spChg>
        <pc:spChg chg="add del mod ord">
          <ac:chgData name="Vasilis" userId="3965c512-cd1f-49f6-b3ee-79cd1bcd8387" providerId="ADAL" clId="{59D993E5-A888-47D8-9E32-375041CD10BC}" dt="2023-06-03T13:46:36.721" v="5" actId="700"/>
          <ac:spMkLst>
            <pc:docMk/>
            <pc:sldMk cId="4018452300" sldId="256"/>
            <ac:spMk id="14" creationId="{B0DC91DC-DE26-27C6-4E43-AC4B348CEEA2}"/>
          </ac:spMkLst>
        </pc:spChg>
        <pc:spChg chg="add del mod ord">
          <ac:chgData name="Vasilis" userId="3965c512-cd1f-49f6-b3ee-79cd1bcd8387" providerId="ADAL" clId="{59D993E5-A888-47D8-9E32-375041CD10BC}" dt="2023-06-03T13:46:36.721" v="5" actId="700"/>
          <ac:spMkLst>
            <pc:docMk/>
            <pc:sldMk cId="4018452300" sldId="256"/>
            <ac:spMk id="15" creationId="{2EA59338-BB69-5533-414A-5566E1EAEC29}"/>
          </ac:spMkLst>
        </pc:spChg>
        <pc:spChg chg="add del mod ord">
          <ac:chgData name="Vasilis" userId="3965c512-cd1f-49f6-b3ee-79cd1bcd8387" providerId="ADAL" clId="{59D993E5-A888-47D8-9E32-375041CD10BC}" dt="2023-06-03T13:46:36.721" v="5" actId="700"/>
          <ac:spMkLst>
            <pc:docMk/>
            <pc:sldMk cId="4018452300" sldId="256"/>
            <ac:spMk id="16" creationId="{8B57833E-8CE7-9C6C-ACAB-009092F0AD9B}"/>
          </ac:spMkLst>
        </pc:spChg>
      </pc:sldChg>
      <pc:sldChg chg="addSp delSp modSp new del mod modClrScheme chgLayout">
        <pc:chgData name="Vasilis" userId="3965c512-cd1f-49f6-b3ee-79cd1bcd8387" providerId="ADAL" clId="{59D993E5-A888-47D8-9E32-375041CD10BC}" dt="2023-06-03T14:13:00.933" v="225" actId="47"/>
        <pc:sldMkLst>
          <pc:docMk/>
          <pc:sldMk cId="919224814" sldId="257"/>
        </pc:sldMkLst>
        <pc:spChg chg="del mod ord">
          <ac:chgData name="Vasilis" userId="3965c512-cd1f-49f6-b3ee-79cd1bcd8387" providerId="ADAL" clId="{59D993E5-A888-47D8-9E32-375041CD10BC}" dt="2023-06-03T13:46:43.070" v="7" actId="700"/>
          <ac:spMkLst>
            <pc:docMk/>
            <pc:sldMk cId="919224814" sldId="257"/>
            <ac:spMk id="2" creationId="{8C7E1142-47C8-AE5F-89F1-9E15DBE7E8C5}"/>
          </ac:spMkLst>
        </pc:spChg>
        <pc:spChg chg="del mod ord">
          <ac:chgData name="Vasilis" userId="3965c512-cd1f-49f6-b3ee-79cd1bcd8387" providerId="ADAL" clId="{59D993E5-A888-47D8-9E32-375041CD10BC}" dt="2023-06-03T13:46:43.070" v="7" actId="700"/>
          <ac:spMkLst>
            <pc:docMk/>
            <pc:sldMk cId="919224814" sldId="257"/>
            <ac:spMk id="3" creationId="{D697F164-D67E-6829-66CB-641D57F50403}"/>
          </ac:spMkLst>
        </pc:spChg>
        <pc:spChg chg="del mod ord">
          <ac:chgData name="Vasilis" userId="3965c512-cd1f-49f6-b3ee-79cd1bcd8387" providerId="ADAL" clId="{59D993E5-A888-47D8-9E32-375041CD10BC}" dt="2023-06-03T13:46:43.070" v="7" actId="700"/>
          <ac:spMkLst>
            <pc:docMk/>
            <pc:sldMk cId="919224814" sldId="257"/>
            <ac:spMk id="4" creationId="{5365DA4C-75CF-7A74-BA4F-CEC9A4DD60F1}"/>
          </ac:spMkLst>
        </pc:spChg>
        <pc:spChg chg="del mod ord">
          <ac:chgData name="Vasilis" userId="3965c512-cd1f-49f6-b3ee-79cd1bcd8387" providerId="ADAL" clId="{59D993E5-A888-47D8-9E32-375041CD10BC}" dt="2023-06-03T13:46:43.070" v="7" actId="700"/>
          <ac:spMkLst>
            <pc:docMk/>
            <pc:sldMk cId="919224814" sldId="257"/>
            <ac:spMk id="5" creationId="{0F192D17-1D70-33DF-877E-104D25C578B2}"/>
          </ac:spMkLst>
        </pc:spChg>
        <pc:spChg chg="add mod ord">
          <ac:chgData name="Vasilis" userId="3965c512-cd1f-49f6-b3ee-79cd1bcd8387" providerId="ADAL" clId="{59D993E5-A888-47D8-9E32-375041CD10BC}" dt="2023-06-03T13:46:43.070" v="7" actId="700"/>
          <ac:spMkLst>
            <pc:docMk/>
            <pc:sldMk cId="919224814" sldId="257"/>
            <ac:spMk id="6" creationId="{3C509CCC-9501-C476-C33E-EDBB2BF02543}"/>
          </ac:spMkLst>
        </pc:spChg>
        <pc:spChg chg="add mod ord">
          <ac:chgData name="Vasilis" userId="3965c512-cd1f-49f6-b3ee-79cd1bcd8387" providerId="ADAL" clId="{59D993E5-A888-47D8-9E32-375041CD10BC}" dt="2023-06-03T13:46:43.070" v="7" actId="700"/>
          <ac:spMkLst>
            <pc:docMk/>
            <pc:sldMk cId="919224814" sldId="257"/>
            <ac:spMk id="7" creationId="{C37D584C-B330-D841-C5A2-AB3CC7FFEB5F}"/>
          </ac:spMkLst>
        </pc:spChg>
        <pc:spChg chg="add mod ord">
          <ac:chgData name="Vasilis" userId="3965c512-cd1f-49f6-b3ee-79cd1bcd8387" providerId="ADAL" clId="{59D993E5-A888-47D8-9E32-375041CD10BC}" dt="2023-06-03T13:46:43.070" v="7" actId="700"/>
          <ac:spMkLst>
            <pc:docMk/>
            <pc:sldMk cId="919224814" sldId="257"/>
            <ac:spMk id="8" creationId="{BC68CA53-3223-8F35-5492-825A4FFEADA0}"/>
          </ac:spMkLst>
        </pc:spChg>
        <pc:spChg chg="add mod ord">
          <ac:chgData name="Vasilis" userId="3965c512-cd1f-49f6-b3ee-79cd1bcd8387" providerId="ADAL" clId="{59D993E5-A888-47D8-9E32-375041CD10BC}" dt="2023-06-03T13:46:43.070" v="7" actId="700"/>
          <ac:spMkLst>
            <pc:docMk/>
            <pc:sldMk cId="919224814" sldId="257"/>
            <ac:spMk id="9" creationId="{9CB6B159-0EE2-92C8-F104-56CEF5701E4D}"/>
          </ac:spMkLst>
        </pc:spChg>
      </pc:sldChg>
      <pc:sldChg chg="modSp new mod">
        <pc:chgData name="Vasilis" userId="3965c512-cd1f-49f6-b3ee-79cd1bcd8387" providerId="ADAL" clId="{59D993E5-A888-47D8-9E32-375041CD10BC}" dt="2023-06-03T14:13:33.255" v="238" actId="27636"/>
        <pc:sldMkLst>
          <pc:docMk/>
          <pc:sldMk cId="3459031163" sldId="257"/>
        </pc:sldMkLst>
        <pc:spChg chg="mod">
          <ac:chgData name="Vasilis" userId="3965c512-cd1f-49f6-b3ee-79cd1bcd8387" providerId="ADAL" clId="{59D993E5-A888-47D8-9E32-375041CD10BC}" dt="2023-06-03T14:13:33.255" v="238" actId="27636"/>
          <ac:spMkLst>
            <pc:docMk/>
            <pc:sldMk cId="3459031163" sldId="257"/>
            <ac:spMk id="2" creationId="{9E055744-0CF2-BFB5-C11F-6E0AD99B7320}"/>
          </ac:spMkLst>
        </pc:spChg>
      </pc:sldChg>
      <pc:sldChg chg="addSp delSp modSp new mod modClrScheme chgLayout">
        <pc:chgData name="Vasilis" userId="3965c512-cd1f-49f6-b3ee-79cd1bcd8387" providerId="ADAL" clId="{59D993E5-A888-47D8-9E32-375041CD10BC}" dt="2023-06-03T14:15:51.842" v="265" actId="700"/>
        <pc:sldMkLst>
          <pc:docMk/>
          <pc:sldMk cId="4112295679" sldId="258"/>
        </pc:sldMkLst>
        <pc:spChg chg="del mod ord">
          <ac:chgData name="Vasilis" userId="3965c512-cd1f-49f6-b3ee-79cd1bcd8387" providerId="ADAL" clId="{59D993E5-A888-47D8-9E32-375041CD10BC}" dt="2023-06-03T14:15:50.345" v="264" actId="700"/>
          <ac:spMkLst>
            <pc:docMk/>
            <pc:sldMk cId="4112295679" sldId="258"/>
            <ac:spMk id="2" creationId="{4EEB0573-7203-8DDF-3AF1-91CE8301BF94}"/>
          </ac:spMkLst>
        </pc:spChg>
        <pc:spChg chg="del mod ord">
          <ac:chgData name="Vasilis" userId="3965c512-cd1f-49f6-b3ee-79cd1bcd8387" providerId="ADAL" clId="{59D993E5-A888-47D8-9E32-375041CD10BC}" dt="2023-06-03T14:15:50.345" v="264" actId="700"/>
          <ac:spMkLst>
            <pc:docMk/>
            <pc:sldMk cId="4112295679" sldId="258"/>
            <ac:spMk id="3" creationId="{E123E355-0715-96BA-AEB9-8FD0FE55C3E0}"/>
          </ac:spMkLst>
        </pc:spChg>
        <pc:spChg chg="del mod ord">
          <ac:chgData name="Vasilis" userId="3965c512-cd1f-49f6-b3ee-79cd1bcd8387" providerId="ADAL" clId="{59D993E5-A888-47D8-9E32-375041CD10BC}" dt="2023-06-03T14:15:50.345" v="264" actId="700"/>
          <ac:spMkLst>
            <pc:docMk/>
            <pc:sldMk cId="4112295679" sldId="258"/>
            <ac:spMk id="4" creationId="{0D348375-FB02-1A1C-6817-D9EF2084B0EA}"/>
          </ac:spMkLst>
        </pc:spChg>
        <pc:spChg chg="mod ord">
          <ac:chgData name="Vasilis" userId="3965c512-cd1f-49f6-b3ee-79cd1bcd8387" providerId="ADAL" clId="{59D993E5-A888-47D8-9E32-375041CD10BC}" dt="2023-06-03T14:15:51.842" v="265" actId="700"/>
          <ac:spMkLst>
            <pc:docMk/>
            <pc:sldMk cId="4112295679" sldId="258"/>
            <ac:spMk id="5" creationId="{41A39A0D-2FD8-6153-3E24-77DB08963B54}"/>
          </ac:spMkLst>
        </pc:spChg>
        <pc:spChg chg="mod ord">
          <ac:chgData name="Vasilis" userId="3965c512-cd1f-49f6-b3ee-79cd1bcd8387" providerId="ADAL" clId="{59D993E5-A888-47D8-9E32-375041CD10BC}" dt="2023-06-03T14:15:51.842" v="265" actId="700"/>
          <ac:spMkLst>
            <pc:docMk/>
            <pc:sldMk cId="4112295679" sldId="258"/>
            <ac:spMk id="6" creationId="{7D0BF59E-0AB0-5780-CC0B-4CEDFA54EE8E}"/>
          </ac:spMkLst>
        </pc:spChg>
        <pc:spChg chg="mod ord">
          <ac:chgData name="Vasilis" userId="3965c512-cd1f-49f6-b3ee-79cd1bcd8387" providerId="ADAL" clId="{59D993E5-A888-47D8-9E32-375041CD10BC}" dt="2023-06-03T14:15:51.842" v="265" actId="700"/>
          <ac:spMkLst>
            <pc:docMk/>
            <pc:sldMk cId="4112295679" sldId="258"/>
            <ac:spMk id="7" creationId="{546F66D2-5524-4876-BF8A-A40E34F8CDD7}"/>
          </ac:spMkLst>
        </pc:spChg>
        <pc:spChg chg="del mod ord">
          <ac:chgData name="Vasilis" userId="3965c512-cd1f-49f6-b3ee-79cd1bcd8387" providerId="ADAL" clId="{59D993E5-A888-47D8-9E32-375041CD10BC}" dt="2023-06-03T14:15:50.345" v="264" actId="700"/>
          <ac:spMkLst>
            <pc:docMk/>
            <pc:sldMk cId="4112295679" sldId="258"/>
            <ac:spMk id="8" creationId="{9C992D3A-87BE-E7ED-25E9-C4FDA2F794C0}"/>
          </ac:spMkLst>
        </pc:spChg>
        <pc:spChg chg="del mod ord">
          <ac:chgData name="Vasilis" userId="3965c512-cd1f-49f6-b3ee-79cd1bcd8387" providerId="ADAL" clId="{59D993E5-A888-47D8-9E32-375041CD10BC}" dt="2023-06-03T14:15:50.345" v="264" actId="700"/>
          <ac:spMkLst>
            <pc:docMk/>
            <pc:sldMk cId="4112295679" sldId="258"/>
            <ac:spMk id="9" creationId="{5FAF933B-257D-C1C8-37D5-69B12AF0E7D9}"/>
          </ac:spMkLst>
        </pc:spChg>
        <pc:spChg chg="add del mod ord">
          <ac:chgData name="Vasilis" userId="3965c512-cd1f-49f6-b3ee-79cd1bcd8387" providerId="ADAL" clId="{59D993E5-A888-47D8-9E32-375041CD10BC}" dt="2023-06-03T14:15:51.842" v="265" actId="700"/>
          <ac:spMkLst>
            <pc:docMk/>
            <pc:sldMk cId="4112295679" sldId="258"/>
            <ac:spMk id="10" creationId="{DD4815EF-CC6E-576F-57E7-49950664A4DB}"/>
          </ac:spMkLst>
        </pc:spChg>
        <pc:spChg chg="add del mod ord">
          <ac:chgData name="Vasilis" userId="3965c512-cd1f-49f6-b3ee-79cd1bcd8387" providerId="ADAL" clId="{59D993E5-A888-47D8-9E32-375041CD10BC}" dt="2023-06-03T14:15:51.842" v="265" actId="700"/>
          <ac:spMkLst>
            <pc:docMk/>
            <pc:sldMk cId="4112295679" sldId="258"/>
            <ac:spMk id="11" creationId="{E249B84D-7AF8-4C47-02B2-B5DFD172C78D}"/>
          </ac:spMkLst>
        </pc:spChg>
        <pc:spChg chg="add del mod ord">
          <ac:chgData name="Vasilis" userId="3965c512-cd1f-49f6-b3ee-79cd1bcd8387" providerId="ADAL" clId="{59D993E5-A888-47D8-9E32-375041CD10BC}" dt="2023-06-03T14:15:51.842" v="265" actId="700"/>
          <ac:spMkLst>
            <pc:docMk/>
            <pc:sldMk cId="4112295679" sldId="258"/>
            <ac:spMk id="12" creationId="{A8EC9263-1121-FA38-C920-50A277E85851}"/>
          </ac:spMkLst>
        </pc:spChg>
        <pc:spChg chg="add del mod ord">
          <ac:chgData name="Vasilis" userId="3965c512-cd1f-49f6-b3ee-79cd1bcd8387" providerId="ADAL" clId="{59D993E5-A888-47D8-9E32-375041CD10BC}" dt="2023-06-03T14:15:51.842" v="265" actId="700"/>
          <ac:spMkLst>
            <pc:docMk/>
            <pc:sldMk cId="4112295679" sldId="258"/>
            <ac:spMk id="13" creationId="{A61E1AC6-3D8B-DFA8-8898-ABA87BBBFB0D}"/>
          </ac:spMkLst>
        </pc:spChg>
        <pc:spChg chg="add del mod ord">
          <ac:chgData name="Vasilis" userId="3965c512-cd1f-49f6-b3ee-79cd1bcd8387" providerId="ADAL" clId="{59D993E5-A888-47D8-9E32-375041CD10BC}" dt="2023-06-03T14:15:51.842" v="265" actId="700"/>
          <ac:spMkLst>
            <pc:docMk/>
            <pc:sldMk cId="4112295679" sldId="258"/>
            <ac:spMk id="14" creationId="{98D82DD7-CFC1-361B-C437-B6E94205E999}"/>
          </ac:spMkLst>
        </pc:spChg>
        <pc:spChg chg="add del mod ord">
          <ac:chgData name="Vasilis" userId="3965c512-cd1f-49f6-b3ee-79cd1bcd8387" providerId="ADAL" clId="{59D993E5-A888-47D8-9E32-375041CD10BC}" dt="2023-06-03T14:15:51.842" v="265" actId="700"/>
          <ac:spMkLst>
            <pc:docMk/>
            <pc:sldMk cId="4112295679" sldId="258"/>
            <ac:spMk id="15" creationId="{0E96A89A-D3D5-0387-08C5-4AF93DCFC4DA}"/>
          </ac:spMkLst>
        </pc:spChg>
        <pc:spChg chg="add mod ord">
          <ac:chgData name="Vasilis" userId="3965c512-cd1f-49f6-b3ee-79cd1bcd8387" providerId="ADAL" clId="{59D993E5-A888-47D8-9E32-375041CD10BC}" dt="2023-06-03T14:15:51.842" v="265" actId="700"/>
          <ac:spMkLst>
            <pc:docMk/>
            <pc:sldMk cId="4112295679" sldId="258"/>
            <ac:spMk id="16" creationId="{39142351-140B-2D47-AB32-1955A7FAE795}"/>
          </ac:spMkLst>
        </pc:spChg>
        <pc:spChg chg="add mod ord">
          <ac:chgData name="Vasilis" userId="3965c512-cd1f-49f6-b3ee-79cd1bcd8387" providerId="ADAL" clId="{59D993E5-A888-47D8-9E32-375041CD10BC}" dt="2023-06-03T14:15:51.842" v="265" actId="700"/>
          <ac:spMkLst>
            <pc:docMk/>
            <pc:sldMk cId="4112295679" sldId="258"/>
            <ac:spMk id="17" creationId="{06682DEE-204B-B193-12D5-9D06D3BD4A6F}"/>
          </ac:spMkLst>
        </pc:spChg>
        <pc:spChg chg="add mod ord">
          <ac:chgData name="Vasilis" userId="3965c512-cd1f-49f6-b3ee-79cd1bcd8387" providerId="ADAL" clId="{59D993E5-A888-47D8-9E32-375041CD10BC}" dt="2023-06-03T14:15:51.842" v="265" actId="700"/>
          <ac:spMkLst>
            <pc:docMk/>
            <pc:sldMk cId="4112295679" sldId="258"/>
            <ac:spMk id="18" creationId="{A6694B69-D2C1-9F07-EA83-08F6CE13E030}"/>
          </ac:spMkLst>
        </pc:spChg>
        <pc:spChg chg="add mod ord">
          <ac:chgData name="Vasilis" userId="3965c512-cd1f-49f6-b3ee-79cd1bcd8387" providerId="ADAL" clId="{59D993E5-A888-47D8-9E32-375041CD10BC}" dt="2023-06-03T14:15:51.842" v="265" actId="700"/>
          <ac:spMkLst>
            <pc:docMk/>
            <pc:sldMk cId="4112295679" sldId="258"/>
            <ac:spMk id="19" creationId="{3047A6E7-DB25-91A1-5E5B-DB6D505905A7}"/>
          </ac:spMkLst>
        </pc:spChg>
        <pc:spChg chg="add mod ord">
          <ac:chgData name="Vasilis" userId="3965c512-cd1f-49f6-b3ee-79cd1bcd8387" providerId="ADAL" clId="{59D993E5-A888-47D8-9E32-375041CD10BC}" dt="2023-06-03T14:15:51.842" v="265" actId="700"/>
          <ac:spMkLst>
            <pc:docMk/>
            <pc:sldMk cId="4112295679" sldId="258"/>
            <ac:spMk id="20" creationId="{60DBF695-12EB-E543-E732-CAD7DA313E93}"/>
          </ac:spMkLst>
        </pc:spChg>
        <pc:spChg chg="add mod ord">
          <ac:chgData name="Vasilis" userId="3965c512-cd1f-49f6-b3ee-79cd1bcd8387" providerId="ADAL" clId="{59D993E5-A888-47D8-9E32-375041CD10BC}" dt="2023-06-03T14:15:51.842" v="265" actId="700"/>
          <ac:spMkLst>
            <pc:docMk/>
            <pc:sldMk cId="4112295679" sldId="258"/>
            <ac:spMk id="21" creationId="{C6B77A67-6724-AD94-E894-6F3EC5FBA83B}"/>
          </ac:spMkLst>
        </pc:spChg>
      </pc:sldChg>
      <pc:sldChg chg="modSp new del mod">
        <pc:chgData name="Vasilis" userId="3965c512-cd1f-49f6-b3ee-79cd1bcd8387" providerId="ADAL" clId="{59D993E5-A888-47D8-9E32-375041CD10BC}" dt="2023-06-03T14:13:01.074" v="226" actId="47"/>
        <pc:sldMkLst>
          <pc:docMk/>
          <pc:sldMk cId="4134505756" sldId="258"/>
        </pc:sldMkLst>
        <pc:spChg chg="mod">
          <ac:chgData name="Vasilis" userId="3965c512-cd1f-49f6-b3ee-79cd1bcd8387" providerId="ADAL" clId="{59D993E5-A888-47D8-9E32-375041CD10BC}" dt="2023-06-03T13:53:16.132" v="131" actId="27636"/>
          <ac:spMkLst>
            <pc:docMk/>
            <pc:sldMk cId="4134505756" sldId="258"/>
            <ac:spMk id="5" creationId="{1B6F9C06-BF87-B648-3CCC-CF7195E8A475}"/>
          </ac:spMkLst>
        </pc:spChg>
      </pc:sldChg>
      <pc:sldChg chg="new del">
        <pc:chgData name="Vasilis" userId="3965c512-cd1f-49f6-b3ee-79cd1bcd8387" providerId="ADAL" clId="{59D993E5-A888-47D8-9E32-375041CD10BC}" dt="2023-06-03T14:13:01.228" v="227" actId="47"/>
        <pc:sldMkLst>
          <pc:docMk/>
          <pc:sldMk cId="1156349559" sldId="259"/>
        </pc:sldMkLst>
      </pc:sldChg>
      <pc:sldChg chg="new">
        <pc:chgData name="Vasilis" userId="3965c512-cd1f-49f6-b3ee-79cd1bcd8387" providerId="ADAL" clId="{59D993E5-A888-47D8-9E32-375041CD10BC}" dt="2023-06-03T14:15:55.216" v="266" actId="680"/>
        <pc:sldMkLst>
          <pc:docMk/>
          <pc:sldMk cId="4155147681" sldId="259"/>
        </pc:sldMkLst>
      </pc:sldChg>
      <pc:sldChg chg="new">
        <pc:chgData name="Vasilis" userId="3965c512-cd1f-49f6-b3ee-79cd1bcd8387" providerId="ADAL" clId="{59D993E5-A888-47D8-9E32-375041CD10BC}" dt="2023-06-03T14:15:58.402" v="267" actId="680"/>
        <pc:sldMkLst>
          <pc:docMk/>
          <pc:sldMk cId="292471006" sldId="260"/>
        </pc:sldMkLst>
      </pc:sldChg>
      <pc:sldChg chg="modSp new del mod">
        <pc:chgData name="Vasilis" userId="3965c512-cd1f-49f6-b3ee-79cd1bcd8387" providerId="ADAL" clId="{59D993E5-A888-47D8-9E32-375041CD10BC}" dt="2023-06-03T14:13:01.372" v="228" actId="47"/>
        <pc:sldMkLst>
          <pc:docMk/>
          <pc:sldMk cId="931524539" sldId="260"/>
        </pc:sldMkLst>
        <pc:spChg chg="mod">
          <ac:chgData name="Vasilis" userId="3965c512-cd1f-49f6-b3ee-79cd1bcd8387" providerId="ADAL" clId="{59D993E5-A888-47D8-9E32-375041CD10BC}" dt="2023-06-03T13:53:20.708" v="134" actId="27636"/>
          <ac:spMkLst>
            <pc:docMk/>
            <pc:sldMk cId="931524539" sldId="260"/>
            <ac:spMk id="7" creationId="{93C2BEBC-B4AA-7BF2-69FE-3D1BD7927E3C}"/>
          </ac:spMkLst>
        </pc:spChg>
      </pc:sldChg>
      <pc:sldChg chg="modSp new del mod">
        <pc:chgData name="Vasilis" userId="3965c512-cd1f-49f6-b3ee-79cd1bcd8387" providerId="ADAL" clId="{59D993E5-A888-47D8-9E32-375041CD10BC}" dt="2023-06-03T14:13:01.530" v="229" actId="47"/>
        <pc:sldMkLst>
          <pc:docMk/>
          <pc:sldMk cId="611813089" sldId="261"/>
        </pc:sldMkLst>
        <pc:spChg chg="mod">
          <ac:chgData name="Vasilis" userId="3965c512-cd1f-49f6-b3ee-79cd1bcd8387" providerId="ADAL" clId="{59D993E5-A888-47D8-9E32-375041CD10BC}" dt="2023-06-03T13:53:24.630" v="137" actId="27636"/>
          <ac:spMkLst>
            <pc:docMk/>
            <pc:sldMk cId="611813089" sldId="261"/>
            <ac:spMk id="6" creationId="{6FCCFEEB-A02F-2069-FBF6-EE0698EE092D}"/>
          </ac:spMkLst>
        </pc:spChg>
      </pc:sldChg>
      <pc:sldChg chg="new">
        <pc:chgData name="Vasilis" userId="3965c512-cd1f-49f6-b3ee-79cd1bcd8387" providerId="ADAL" clId="{59D993E5-A888-47D8-9E32-375041CD10BC}" dt="2023-06-03T14:16:00.108" v="268" actId="680"/>
        <pc:sldMkLst>
          <pc:docMk/>
          <pc:sldMk cId="897423153" sldId="261"/>
        </pc:sldMkLst>
      </pc:sldChg>
      <pc:sldChg chg="modSp new del mod">
        <pc:chgData name="Vasilis" userId="3965c512-cd1f-49f6-b3ee-79cd1bcd8387" providerId="ADAL" clId="{59D993E5-A888-47D8-9E32-375041CD10BC}" dt="2023-06-03T14:13:01.682" v="230" actId="47"/>
        <pc:sldMkLst>
          <pc:docMk/>
          <pc:sldMk cId="2124289174" sldId="262"/>
        </pc:sldMkLst>
        <pc:spChg chg="mod">
          <ac:chgData name="Vasilis" userId="3965c512-cd1f-49f6-b3ee-79cd1bcd8387" providerId="ADAL" clId="{59D993E5-A888-47D8-9E32-375041CD10BC}" dt="2023-06-03T13:53:30.396" v="140" actId="27636"/>
          <ac:spMkLst>
            <pc:docMk/>
            <pc:sldMk cId="2124289174" sldId="262"/>
            <ac:spMk id="6" creationId="{1A717D79-6768-EBCF-9B62-E278A128F486}"/>
          </ac:spMkLst>
        </pc:spChg>
      </pc:sldChg>
      <pc:sldChg chg="new">
        <pc:chgData name="Vasilis" userId="3965c512-cd1f-49f6-b3ee-79cd1bcd8387" providerId="ADAL" clId="{59D993E5-A888-47D8-9E32-375041CD10BC}" dt="2023-06-03T14:16:03.075" v="269" actId="680"/>
        <pc:sldMkLst>
          <pc:docMk/>
          <pc:sldMk cId="4206259061" sldId="262"/>
        </pc:sldMkLst>
      </pc:sldChg>
      <pc:sldChg chg="modSp new del mod">
        <pc:chgData name="Vasilis" userId="3965c512-cd1f-49f6-b3ee-79cd1bcd8387" providerId="ADAL" clId="{59D993E5-A888-47D8-9E32-375041CD10BC}" dt="2023-06-03T14:13:02.609" v="232" actId="47"/>
        <pc:sldMkLst>
          <pc:docMk/>
          <pc:sldMk cId="1452776068" sldId="263"/>
        </pc:sldMkLst>
        <pc:spChg chg="mod">
          <ac:chgData name="Vasilis" userId="3965c512-cd1f-49f6-b3ee-79cd1bcd8387" providerId="ADAL" clId="{59D993E5-A888-47D8-9E32-375041CD10BC}" dt="2023-06-03T13:53:48.888" v="147" actId="27636"/>
          <ac:spMkLst>
            <pc:docMk/>
            <pc:sldMk cId="1452776068" sldId="263"/>
            <ac:spMk id="5" creationId="{0A88E69E-8DFC-8F48-D161-B571E5B7A18B}"/>
          </ac:spMkLst>
        </pc:spChg>
      </pc:sldChg>
      <pc:sldChg chg="new">
        <pc:chgData name="Vasilis" userId="3965c512-cd1f-49f6-b3ee-79cd1bcd8387" providerId="ADAL" clId="{59D993E5-A888-47D8-9E32-375041CD10BC}" dt="2023-06-03T14:16:04.636" v="270" actId="680"/>
        <pc:sldMkLst>
          <pc:docMk/>
          <pc:sldMk cId="3421362972" sldId="263"/>
        </pc:sldMkLst>
      </pc:sldChg>
      <pc:sldChg chg="new del">
        <pc:chgData name="Vasilis" userId="3965c512-cd1f-49f6-b3ee-79cd1bcd8387" providerId="ADAL" clId="{59D993E5-A888-47D8-9E32-375041CD10BC}" dt="2023-06-03T14:13:01.867" v="231" actId="47"/>
        <pc:sldMkLst>
          <pc:docMk/>
          <pc:sldMk cId="1495460207" sldId="264"/>
        </pc:sldMkLst>
      </pc:sldChg>
      <pc:sldChg chg="new">
        <pc:chgData name="Vasilis" userId="3965c512-cd1f-49f6-b3ee-79cd1bcd8387" providerId="ADAL" clId="{59D993E5-A888-47D8-9E32-375041CD10BC}" dt="2023-06-03T14:16:11.933" v="271" actId="680"/>
        <pc:sldMkLst>
          <pc:docMk/>
          <pc:sldMk cId="2503693526" sldId="264"/>
        </pc:sldMkLst>
      </pc:sldChg>
      <pc:sldChg chg="modSp new mod">
        <pc:chgData name="Vasilis" userId="3965c512-cd1f-49f6-b3ee-79cd1bcd8387" providerId="ADAL" clId="{59D993E5-A888-47D8-9E32-375041CD10BC}" dt="2023-06-03T14:17:27.783" v="274" actId="27636"/>
        <pc:sldMkLst>
          <pc:docMk/>
          <pc:sldMk cId="1267443248" sldId="265"/>
        </pc:sldMkLst>
        <pc:spChg chg="mod">
          <ac:chgData name="Vasilis" userId="3965c512-cd1f-49f6-b3ee-79cd1bcd8387" providerId="ADAL" clId="{59D993E5-A888-47D8-9E32-375041CD10BC}" dt="2023-06-03T14:17:27.783" v="274" actId="27636"/>
          <ac:spMkLst>
            <pc:docMk/>
            <pc:sldMk cId="1267443248" sldId="265"/>
            <ac:spMk id="2" creationId="{A221C14E-4012-ADAA-E3A1-86718BE18E9E}"/>
          </ac:spMkLst>
        </pc:spChg>
      </pc:sldChg>
      <pc:sldChg chg="new">
        <pc:chgData name="Vasilis" userId="3965c512-cd1f-49f6-b3ee-79cd1bcd8387" providerId="ADAL" clId="{59D993E5-A888-47D8-9E32-375041CD10BC}" dt="2023-06-03T14:16:21.109" v="273" actId="680"/>
        <pc:sldMkLst>
          <pc:docMk/>
          <pc:sldMk cId="297662354" sldId="266"/>
        </pc:sldMkLst>
      </pc:sldChg>
      <pc:sldMasterChg chg="addSp delSp modSp mod delSldLayout modSldLayout">
        <pc:chgData name="Vasilis" userId="3965c512-cd1f-49f6-b3ee-79cd1bcd8387" providerId="ADAL" clId="{59D993E5-A888-47D8-9E32-375041CD10BC}" dt="2023-06-03T14:33:14.319" v="500" actId="1035"/>
        <pc:sldMasterMkLst>
          <pc:docMk/>
          <pc:sldMasterMk cId="1107650088" sldId="2147483660"/>
        </pc:sldMasterMkLst>
        <pc:spChg chg="del">
          <ac:chgData name="Vasilis" userId="3965c512-cd1f-49f6-b3ee-79cd1bcd8387" providerId="ADAL" clId="{59D993E5-A888-47D8-9E32-375041CD10BC}" dt="2023-06-03T13:54:10.977" v="154" actId="478"/>
          <ac:spMkLst>
            <pc:docMk/>
            <pc:sldMasterMk cId="1107650088" sldId="2147483660"/>
            <ac:spMk id="4" creationId="{00000000-0000-0000-0000-000000000000}"/>
          </ac:spMkLst>
        </pc:spChg>
        <pc:spChg chg="del">
          <ac:chgData name="Vasilis" userId="3965c512-cd1f-49f6-b3ee-79cd1bcd8387" providerId="ADAL" clId="{59D993E5-A888-47D8-9E32-375041CD10BC}" dt="2023-06-03T13:54:10.977" v="154" actId="478"/>
          <ac:spMkLst>
            <pc:docMk/>
            <pc:sldMasterMk cId="1107650088" sldId="2147483660"/>
            <ac:spMk id="5" creationId="{00000000-0000-0000-0000-000000000000}"/>
          </ac:spMkLst>
        </pc:spChg>
        <pc:spChg chg="del">
          <ac:chgData name="Vasilis" userId="3965c512-cd1f-49f6-b3ee-79cd1bcd8387" providerId="ADAL" clId="{59D993E5-A888-47D8-9E32-375041CD10BC}" dt="2023-06-03T13:54:10.977" v="154" actId="478"/>
          <ac:spMkLst>
            <pc:docMk/>
            <pc:sldMasterMk cId="1107650088" sldId="2147483660"/>
            <ac:spMk id="6" creationId="{00000000-0000-0000-0000-000000000000}"/>
          </ac:spMkLst>
        </pc:spChg>
        <pc:spChg chg="del">
          <ac:chgData name="Vasilis" userId="3965c512-cd1f-49f6-b3ee-79cd1bcd8387" providerId="ADAL" clId="{59D993E5-A888-47D8-9E32-375041CD10BC}" dt="2023-06-03T13:54:10.977" v="154" actId="478"/>
          <ac:spMkLst>
            <pc:docMk/>
            <pc:sldMasterMk cId="1107650088" sldId="2147483660"/>
            <ac:spMk id="7" creationId="{00000000-0000-0000-0000-000000000000}"/>
          </ac:spMkLst>
        </pc:spChg>
        <pc:spChg chg="add mod">
          <ac:chgData name="Vasilis" userId="3965c512-cd1f-49f6-b3ee-79cd1bcd8387" providerId="ADAL" clId="{59D993E5-A888-47D8-9E32-375041CD10BC}" dt="2023-06-03T13:54:11.364" v="155"/>
          <ac:spMkLst>
            <pc:docMk/>
            <pc:sldMasterMk cId="1107650088" sldId="2147483660"/>
            <ac:spMk id="8" creationId="{1C04C2A9-547C-CB0D-7529-6BC21524F862}"/>
          </ac:spMkLst>
        </pc:spChg>
        <pc:spChg chg="add mod">
          <ac:chgData name="Vasilis" userId="3965c512-cd1f-49f6-b3ee-79cd1bcd8387" providerId="ADAL" clId="{59D993E5-A888-47D8-9E32-375041CD10BC}" dt="2023-06-03T13:54:11.364" v="155"/>
          <ac:spMkLst>
            <pc:docMk/>
            <pc:sldMasterMk cId="1107650088" sldId="2147483660"/>
            <ac:spMk id="9" creationId="{FA2F4DCF-93CB-999C-D3A1-AB9B6B579343}"/>
          </ac:spMkLst>
        </pc:spChg>
        <pc:spChg chg="add mod">
          <ac:chgData name="Vasilis" userId="3965c512-cd1f-49f6-b3ee-79cd1bcd8387" providerId="ADAL" clId="{59D993E5-A888-47D8-9E32-375041CD10BC}" dt="2023-06-03T13:54:11.364" v="155"/>
          <ac:spMkLst>
            <pc:docMk/>
            <pc:sldMasterMk cId="1107650088" sldId="2147483660"/>
            <ac:spMk id="12" creationId="{8806F54F-A17B-5FA5-7D4C-F980BB971A74}"/>
          </ac:spMkLst>
        </pc:spChg>
        <pc:spChg chg="add mod">
          <ac:chgData name="Vasilis" userId="3965c512-cd1f-49f6-b3ee-79cd1bcd8387" providerId="ADAL" clId="{59D993E5-A888-47D8-9E32-375041CD10BC}" dt="2023-06-03T13:54:11.364" v="155"/>
          <ac:spMkLst>
            <pc:docMk/>
            <pc:sldMasterMk cId="1107650088" sldId="2147483660"/>
            <ac:spMk id="13" creationId="{165FB1F9-5C4D-AEC4-AE3D-88F0BE507980}"/>
          </ac:spMkLst>
        </pc:spChg>
        <pc:spChg chg="add mod">
          <ac:chgData name="Vasilis" userId="3965c512-cd1f-49f6-b3ee-79cd1bcd8387" providerId="ADAL" clId="{59D993E5-A888-47D8-9E32-375041CD10BC}" dt="2023-06-03T13:54:11.364" v="155"/>
          <ac:spMkLst>
            <pc:docMk/>
            <pc:sldMasterMk cId="1107650088" sldId="2147483660"/>
            <ac:spMk id="14" creationId="{9852ACB0-39FE-F4E1-0119-AED8965DD2D7}"/>
          </ac:spMkLst>
        </pc:spChg>
        <pc:spChg chg="add mod">
          <ac:chgData name="Vasilis" userId="3965c512-cd1f-49f6-b3ee-79cd1bcd8387" providerId="ADAL" clId="{59D993E5-A888-47D8-9E32-375041CD10BC}" dt="2023-06-03T14:20:01.819" v="296" actId="164"/>
          <ac:spMkLst>
            <pc:docMk/>
            <pc:sldMasterMk cId="1107650088" sldId="2147483660"/>
            <ac:spMk id="16" creationId="{AEC2BD87-BD1D-07ED-FDED-5CEDF3F5EDDD}"/>
          </ac:spMkLst>
        </pc:spChg>
        <pc:spChg chg="add mod">
          <ac:chgData name="Vasilis" userId="3965c512-cd1f-49f6-b3ee-79cd1bcd8387" providerId="ADAL" clId="{59D993E5-A888-47D8-9E32-375041CD10BC}" dt="2023-06-03T14:20:01.819" v="296" actId="164"/>
          <ac:spMkLst>
            <pc:docMk/>
            <pc:sldMasterMk cId="1107650088" sldId="2147483660"/>
            <ac:spMk id="17" creationId="{A93788A2-2534-9D36-034A-24A50EB629D1}"/>
          </ac:spMkLst>
        </pc:spChg>
        <pc:spChg chg="add del mod">
          <ac:chgData name="Vasilis" userId="3965c512-cd1f-49f6-b3ee-79cd1bcd8387" providerId="ADAL" clId="{59D993E5-A888-47D8-9E32-375041CD10BC}" dt="2023-06-03T14:20:15.858" v="304"/>
          <ac:spMkLst>
            <pc:docMk/>
            <pc:sldMasterMk cId="1107650088" sldId="2147483660"/>
            <ac:spMk id="19" creationId="{130EB341-701C-D9A1-561E-FE8B5B83552C}"/>
          </ac:spMkLst>
        </pc:spChg>
        <pc:grpChg chg="add mod">
          <ac:chgData name="Vasilis" userId="3965c512-cd1f-49f6-b3ee-79cd1bcd8387" providerId="ADAL" clId="{59D993E5-A888-47D8-9E32-375041CD10BC}" dt="2023-06-03T14:20:14.153" v="302" actId="1076"/>
          <ac:grpSpMkLst>
            <pc:docMk/>
            <pc:sldMasterMk cId="1107650088" sldId="2147483660"/>
            <ac:grpSpMk id="18" creationId="{446C8E55-3394-EA2D-4088-E90C0D73FF4F}"/>
          </ac:grpSpMkLst>
        </pc:grpChg>
        <pc:picChg chg="del">
          <ac:chgData name="Vasilis" userId="3965c512-cd1f-49f6-b3ee-79cd1bcd8387" providerId="ADAL" clId="{59D993E5-A888-47D8-9E32-375041CD10BC}" dt="2023-06-03T13:54:10.977" v="154" actId="478"/>
          <ac:picMkLst>
            <pc:docMk/>
            <pc:sldMasterMk cId="1107650088" sldId="2147483660"/>
            <ac:picMk id="11" creationId="{69B0E1B9-8B39-4FF6-9BA7-FAD87C4EB004}"/>
          </ac:picMkLst>
        </pc:picChg>
        <pc:picChg chg="add mod">
          <ac:chgData name="Vasilis" userId="3965c512-cd1f-49f6-b3ee-79cd1bcd8387" providerId="ADAL" clId="{59D993E5-A888-47D8-9E32-375041CD10BC}" dt="2023-06-03T13:54:11.364" v="155"/>
          <ac:picMkLst>
            <pc:docMk/>
            <pc:sldMasterMk cId="1107650088" sldId="2147483660"/>
            <ac:picMk id="15" creationId="{44749CC8-2ACA-7E00-5A32-6D62AE48C758}"/>
          </ac:picMkLst>
        </pc:picChg>
        <pc:picChg chg="add del mod">
          <ac:chgData name="Vasilis" userId="3965c512-cd1f-49f6-b3ee-79cd1bcd8387" providerId="ADAL" clId="{59D993E5-A888-47D8-9E32-375041CD10BC}" dt="2023-06-03T13:48:17.442" v="22" actId="21"/>
          <ac:picMkLst>
            <pc:docMk/>
            <pc:sldMasterMk cId="1107650088" sldId="2147483660"/>
            <ac:picMk id="1026" creationId="{CE34CDEB-31D4-574B-62AA-7615BBE7204F}"/>
          </ac:picMkLst>
        </pc:picChg>
        <pc:sldLayoutChg chg="addSp delSp modSp mod">
          <pc:chgData name="Vasilis" userId="3965c512-cd1f-49f6-b3ee-79cd1bcd8387" providerId="ADAL" clId="{59D993E5-A888-47D8-9E32-375041CD10BC}" dt="2023-06-03T14:33:14.319" v="500" actId="1035"/>
          <pc:sldLayoutMkLst>
            <pc:docMk/>
            <pc:sldMasterMk cId="1107650088" sldId="2147483660"/>
            <pc:sldLayoutMk cId="290718470" sldId="2147483661"/>
          </pc:sldLayoutMkLst>
          <pc:spChg chg="mod">
            <ac:chgData name="Vasilis" userId="3965c512-cd1f-49f6-b3ee-79cd1bcd8387" providerId="ADAL" clId="{59D993E5-A888-47D8-9E32-375041CD10BC}" dt="2023-06-03T13:52:16.886" v="101" actId="1076"/>
            <ac:spMkLst>
              <pc:docMk/>
              <pc:sldMasterMk cId="1107650088" sldId="2147483660"/>
              <pc:sldLayoutMk cId="290718470" sldId="2147483661"/>
              <ac:spMk id="2" creationId="{00000000-0000-0000-0000-000000000000}"/>
            </ac:spMkLst>
          </pc:spChg>
          <pc:spChg chg="mod">
            <ac:chgData name="Vasilis" userId="3965c512-cd1f-49f6-b3ee-79cd1bcd8387" providerId="ADAL" clId="{59D993E5-A888-47D8-9E32-375041CD10BC}" dt="2023-06-03T13:52:11.979" v="100" actId="20577"/>
            <ac:spMkLst>
              <pc:docMk/>
              <pc:sldMasterMk cId="1107650088" sldId="2147483660"/>
              <pc:sldLayoutMk cId="290718470" sldId="2147483661"/>
              <ac:spMk id="3" creationId="{00000000-0000-0000-0000-000000000000}"/>
            </ac:spMkLst>
          </pc:spChg>
          <pc:spChg chg="del">
            <ac:chgData name="Vasilis" userId="3965c512-cd1f-49f6-b3ee-79cd1bcd8387" providerId="ADAL" clId="{59D993E5-A888-47D8-9E32-375041CD10BC}" dt="2023-06-03T13:48:55.124" v="60" actId="478"/>
            <ac:spMkLst>
              <pc:docMk/>
              <pc:sldMasterMk cId="1107650088" sldId="2147483660"/>
              <pc:sldLayoutMk cId="290718470" sldId="2147483661"/>
              <ac:spMk id="4" creationId="{00000000-0000-0000-0000-000000000000}"/>
            </ac:spMkLst>
          </pc:spChg>
          <pc:spChg chg="add del">
            <ac:chgData name="Vasilis" userId="3965c512-cd1f-49f6-b3ee-79cd1bcd8387" providerId="ADAL" clId="{59D993E5-A888-47D8-9E32-375041CD10BC}" dt="2023-06-03T13:48:34.924" v="27" actId="11529"/>
            <ac:spMkLst>
              <pc:docMk/>
              <pc:sldMasterMk cId="1107650088" sldId="2147483660"/>
              <pc:sldLayoutMk cId="290718470" sldId="2147483661"/>
              <ac:spMk id="6" creationId="{CD8ECB33-C556-634C-8539-E49A337758C3}"/>
            </ac:spMkLst>
          </pc:spChg>
          <pc:spChg chg="add mod">
            <ac:chgData name="Vasilis" userId="3965c512-cd1f-49f6-b3ee-79cd1bcd8387" providerId="ADAL" clId="{59D993E5-A888-47D8-9E32-375041CD10BC}" dt="2023-06-03T14:24:34.230" v="387" actId="1076"/>
            <ac:spMkLst>
              <pc:docMk/>
              <pc:sldMasterMk cId="1107650088" sldId="2147483660"/>
              <pc:sldLayoutMk cId="290718470" sldId="2147483661"/>
              <ac:spMk id="7" creationId="{B2824473-26FD-F101-390C-A9DC39AD22BC}"/>
            </ac:spMkLst>
          </pc:spChg>
          <pc:spChg chg="del">
            <ac:chgData name="Vasilis" userId="3965c512-cd1f-49f6-b3ee-79cd1bcd8387" providerId="ADAL" clId="{59D993E5-A888-47D8-9E32-375041CD10BC}" dt="2023-06-03T13:51:13.120" v="83" actId="478"/>
            <ac:spMkLst>
              <pc:docMk/>
              <pc:sldMasterMk cId="1107650088" sldId="2147483660"/>
              <pc:sldLayoutMk cId="290718470" sldId="2147483661"/>
              <ac:spMk id="11" creationId="{707DC59F-AEDA-4EF5-8D29-69D36FF1ABB7}"/>
            </ac:spMkLst>
          </pc:spChg>
          <pc:spChg chg="del">
            <ac:chgData name="Vasilis" userId="3965c512-cd1f-49f6-b3ee-79cd1bcd8387" providerId="ADAL" clId="{59D993E5-A888-47D8-9E32-375041CD10BC}" dt="2023-06-03T13:51:16.521" v="84" actId="478"/>
            <ac:spMkLst>
              <pc:docMk/>
              <pc:sldMasterMk cId="1107650088" sldId="2147483660"/>
              <pc:sldLayoutMk cId="290718470" sldId="2147483661"/>
              <ac:spMk id="13" creationId="{3595CB22-72DE-4907-A230-A9190ECF12CD}"/>
            </ac:spMkLst>
          </pc:spChg>
          <pc:spChg chg="add del">
            <ac:chgData name="Vasilis" userId="3965c512-cd1f-49f6-b3ee-79cd1bcd8387" providerId="ADAL" clId="{59D993E5-A888-47D8-9E32-375041CD10BC}" dt="2023-06-03T14:11:50.615" v="221" actId="11529"/>
            <ac:spMkLst>
              <pc:docMk/>
              <pc:sldMasterMk cId="1107650088" sldId="2147483660"/>
              <pc:sldLayoutMk cId="290718470" sldId="2147483661"/>
              <ac:spMk id="14" creationId="{F43794BA-6469-3B47-1AEB-14DA0D51D635}"/>
            </ac:spMkLst>
          </pc:spChg>
          <pc:spChg chg="del">
            <ac:chgData name="Vasilis" userId="3965c512-cd1f-49f6-b3ee-79cd1bcd8387" providerId="ADAL" clId="{59D993E5-A888-47D8-9E32-375041CD10BC}" dt="2023-06-03T14:18:15.248" v="280" actId="478"/>
            <ac:spMkLst>
              <pc:docMk/>
              <pc:sldMasterMk cId="1107650088" sldId="2147483660"/>
              <pc:sldLayoutMk cId="290718470" sldId="2147483661"/>
              <ac:spMk id="15" creationId="{8C39783B-1492-495C-B221-6555B2E9F663}"/>
            </ac:spMkLst>
          </pc:spChg>
          <pc:spChg chg="add del mod">
            <ac:chgData name="Vasilis" userId="3965c512-cd1f-49f6-b3ee-79cd1bcd8387" providerId="ADAL" clId="{59D993E5-A888-47D8-9E32-375041CD10BC}" dt="2023-06-03T14:11:52.895" v="222" actId="478"/>
            <ac:spMkLst>
              <pc:docMk/>
              <pc:sldMasterMk cId="1107650088" sldId="2147483660"/>
              <pc:sldLayoutMk cId="290718470" sldId="2147483661"/>
              <ac:spMk id="16" creationId="{B459F713-990E-5606-48A7-85D8D9FE2619}"/>
            </ac:spMkLst>
          </pc:spChg>
          <pc:spChg chg="del">
            <ac:chgData name="Vasilis" userId="3965c512-cd1f-49f6-b3ee-79cd1bcd8387" providerId="ADAL" clId="{59D993E5-A888-47D8-9E32-375041CD10BC}" dt="2023-06-03T14:18:11.962" v="279" actId="478"/>
            <ac:spMkLst>
              <pc:docMk/>
              <pc:sldMasterMk cId="1107650088" sldId="2147483660"/>
              <pc:sldLayoutMk cId="290718470" sldId="2147483661"/>
              <ac:spMk id="17" creationId="{6BE95EEA-0217-48C8-90F5-03BF36C44273}"/>
            </ac:spMkLst>
          </pc:spChg>
          <pc:spChg chg="mod">
            <ac:chgData name="Vasilis" userId="3965c512-cd1f-49f6-b3ee-79cd1bcd8387" providerId="ADAL" clId="{59D993E5-A888-47D8-9E32-375041CD10BC}" dt="2023-06-03T14:33:14.319" v="500" actId="1035"/>
            <ac:spMkLst>
              <pc:docMk/>
              <pc:sldMasterMk cId="1107650088" sldId="2147483660"/>
              <pc:sldLayoutMk cId="290718470" sldId="2147483661"/>
              <ac:spMk id="18" creationId="{3C28EF01-A91D-4333-AF44-F93B6F610B50}"/>
            </ac:spMkLst>
          </pc:spChg>
          <pc:spChg chg="add del mod">
            <ac:chgData name="Vasilis" userId="3965c512-cd1f-49f6-b3ee-79cd1bcd8387" providerId="ADAL" clId="{59D993E5-A888-47D8-9E32-375041CD10BC}" dt="2023-06-03T14:18:31.985" v="284" actId="478"/>
            <ac:spMkLst>
              <pc:docMk/>
              <pc:sldMasterMk cId="1107650088" sldId="2147483660"/>
              <pc:sldLayoutMk cId="290718470" sldId="2147483661"/>
              <ac:spMk id="23" creationId="{4C015B76-7B02-D676-98F2-5FE3BEBE0675}"/>
            </ac:spMkLst>
          </pc:spChg>
          <pc:spChg chg="add del mod">
            <ac:chgData name="Vasilis" userId="3965c512-cd1f-49f6-b3ee-79cd1bcd8387" providerId="ADAL" clId="{59D993E5-A888-47D8-9E32-375041CD10BC}" dt="2023-06-03T14:18:31.985" v="284" actId="478"/>
            <ac:spMkLst>
              <pc:docMk/>
              <pc:sldMasterMk cId="1107650088" sldId="2147483660"/>
              <pc:sldLayoutMk cId="290718470" sldId="2147483661"/>
              <ac:spMk id="24" creationId="{2B64B218-FD46-5862-D63C-21198EEFD69C}"/>
            </ac:spMkLst>
          </pc:spChg>
          <pc:spChg chg="add del mod">
            <ac:chgData name="Vasilis" userId="3965c512-cd1f-49f6-b3ee-79cd1bcd8387" providerId="ADAL" clId="{59D993E5-A888-47D8-9E32-375041CD10BC}" dt="2023-06-03T14:18:31.985" v="284" actId="478"/>
            <ac:spMkLst>
              <pc:docMk/>
              <pc:sldMasterMk cId="1107650088" sldId="2147483660"/>
              <pc:sldLayoutMk cId="290718470" sldId="2147483661"/>
              <ac:spMk id="25" creationId="{7F7FB10E-4C38-8B7F-C70F-CF2F2F27892D}"/>
            </ac:spMkLst>
          </pc:spChg>
          <pc:spChg chg="add del mod">
            <ac:chgData name="Vasilis" userId="3965c512-cd1f-49f6-b3ee-79cd1bcd8387" providerId="ADAL" clId="{59D993E5-A888-47D8-9E32-375041CD10BC}" dt="2023-06-03T14:20:09.272" v="300"/>
            <ac:spMkLst>
              <pc:docMk/>
              <pc:sldMasterMk cId="1107650088" sldId="2147483660"/>
              <pc:sldLayoutMk cId="290718470" sldId="2147483661"/>
              <ac:spMk id="26" creationId="{AA93CA3E-8C06-BF76-24D9-742A319B58C8}"/>
            </ac:spMkLst>
          </pc:spChg>
          <pc:spChg chg="mod">
            <ac:chgData name="Vasilis" userId="3965c512-cd1f-49f6-b3ee-79cd1bcd8387" providerId="ADAL" clId="{59D993E5-A888-47D8-9E32-375041CD10BC}" dt="2023-06-03T14:28:42.294" v="394" actId="165"/>
            <ac:spMkLst>
              <pc:docMk/>
              <pc:sldMasterMk cId="1107650088" sldId="2147483660"/>
              <pc:sldLayoutMk cId="290718470" sldId="2147483661"/>
              <ac:spMk id="28" creationId="{522C5BD9-1642-0FEC-1454-D1FC744D035B}"/>
            </ac:spMkLst>
          </pc:spChg>
          <pc:spChg chg="del">
            <ac:chgData name="Vasilis" userId="3965c512-cd1f-49f6-b3ee-79cd1bcd8387" providerId="ADAL" clId="{59D993E5-A888-47D8-9E32-375041CD10BC}" dt="2023-06-03T13:48:52.404" v="59" actId="478"/>
            <ac:spMkLst>
              <pc:docMk/>
              <pc:sldMasterMk cId="1107650088" sldId="2147483660"/>
              <pc:sldLayoutMk cId="290718470" sldId="2147483661"/>
              <ac:spMk id="43" creationId="{35F581B3-A89B-49D8-A3FB-8FFBBBD83664}"/>
            </ac:spMkLst>
          </pc:spChg>
          <pc:spChg chg="mod">
            <ac:chgData name="Vasilis" userId="3965c512-cd1f-49f6-b3ee-79cd1bcd8387" providerId="ADAL" clId="{59D993E5-A888-47D8-9E32-375041CD10BC}" dt="2023-06-03T14:28:42.294" v="394" actId="165"/>
            <ac:spMkLst>
              <pc:docMk/>
              <pc:sldMasterMk cId="1107650088" sldId="2147483660"/>
              <pc:sldLayoutMk cId="290718470" sldId="2147483661"/>
              <ac:spMk id="47" creationId="{E233EC81-4554-EF04-032B-973FC828BC31}"/>
            </ac:spMkLst>
          </pc:spChg>
          <pc:spChg chg="mod">
            <ac:chgData name="Vasilis" userId="3965c512-cd1f-49f6-b3ee-79cd1bcd8387" providerId="ADAL" clId="{59D993E5-A888-47D8-9E32-375041CD10BC}" dt="2023-06-03T14:28:42.294" v="394" actId="165"/>
            <ac:spMkLst>
              <pc:docMk/>
              <pc:sldMasterMk cId="1107650088" sldId="2147483660"/>
              <pc:sldLayoutMk cId="290718470" sldId="2147483661"/>
              <ac:spMk id="49" creationId="{9ED6093E-CA72-B0F3-3B77-4636428DE186}"/>
            </ac:spMkLst>
          </pc:spChg>
          <pc:spChg chg="mod">
            <ac:chgData name="Vasilis" userId="3965c512-cd1f-49f6-b3ee-79cd1bcd8387" providerId="ADAL" clId="{59D993E5-A888-47D8-9E32-375041CD10BC}" dt="2023-06-03T14:28:42.294" v="394" actId="165"/>
            <ac:spMkLst>
              <pc:docMk/>
              <pc:sldMasterMk cId="1107650088" sldId="2147483660"/>
              <pc:sldLayoutMk cId="290718470" sldId="2147483661"/>
              <ac:spMk id="50" creationId="{1EB99CE7-1553-A17C-F5DB-D694F4EFCE91}"/>
            </ac:spMkLst>
          </pc:spChg>
          <pc:grpChg chg="del">
            <ac:chgData name="Vasilis" userId="3965c512-cd1f-49f6-b3ee-79cd1bcd8387" providerId="ADAL" clId="{59D993E5-A888-47D8-9E32-375041CD10BC}" dt="2023-06-03T13:49:15.208" v="63" actId="478"/>
            <ac:grpSpMkLst>
              <pc:docMk/>
              <pc:sldMasterMk cId="1107650088" sldId="2147483660"/>
              <pc:sldLayoutMk cId="290718470" sldId="2147483661"/>
              <ac:grpSpMk id="20" creationId="{8C2DB415-305F-48CD-B06A-D8D6674F7D41}"/>
            </ac:grpSpMkLst>
          </pc:grpChg>
          <pc:grpChg chg="add del mod topLvl">
            <ac:chgData name="Vasilis" userId="3965c512-cd1f-49f6-b3ee-79cd1bcd8387" providerId="ADAL" clId="{59D993E5-A888-47D8-9E32-375041CD10BC}" dt="2023-06-03T14:30:20.412" v="428" actId="21"/>
            <ac:grpSpMkLst>
              <pc:docMk/>
              <pc:sldMasterMk cId="1107650088" sldId="2147483660"/>
              <pc:sldLayoutMk cId="290718470" sldId="2147483661"/>
              <ac:grpSpMk id="27" creationId="{97F0744F-A02B-D3D0-09AB-CF8ED20979C3}"/>
            </ac:grpSpMkLst>
          </pc:grpChg>
          <pc:grpChg chg="del mod">
            <ac:chgData name="Vasilis" userId="3965c512-cd1f-49f6-b3ee-79cd1bcd8387" providerId="ADAL" clId="{59D993E5-A888-47D8-9E32-375041CD10BC}" dt="2023-06-03T13:49:10.317" v="62" actId="478"/>
            <ac:grpSpMkLst>
              <pc:docMk/>
              <pc:sldMasterMk cId="1107650088" sldId="2147483660"/>
              <pc:sldLayoutMk cId="290718470" sldId="2147483661"/>
              <ac:grpSpMk id="29" creationId="{1AD187B8-80CD-432D-B5D3-F994D6BD693C}"/>
            </ac:grpSpMkLst>
          </pc:grpChg>
          <pc:grpChg chg="del">
            <ac:chgData name="Vasilis" userId="3965c512-cd1f-49f6-b3ee-79cd1bcd8387" providerId="ADAL" clId="{59D993E5-A888-47D8-9E32-375041CD10BC}" dt="2023-06-03T13:48:49.924" v="58" actId="478"/>
            <ac:grpSpMkLst>
              <pc:docMk/>
              <pc:sldMasterMk cId="1107650088" sldId="2147483660"/>
              <pc:sldLayoutMk cId="290718470" sldId="2147483661"/>
              <ac:grpSpMk id="44" creationId="{7447C9D7-C95D-4829-B7D2-4062D530CC18}"/>
            </ac:grpSpMkLst>
          </pc:grpChg>
          <pc:grpChg chg="add del mod ord topLvl">
            <ac:chgData name="Vasilis" userId="3965c512-cd1f-49f6-b3ee-79cd1bcd8387" providerId="ADAL" clId="{59D993E5-A888-47D8-9E32-375041CD10BC}" dt="2023-06-03T14:30:20.412" v="428" actId="21"/>
            <ac:grpSpMkLst>
              <pc:docMk/>
              <pc:sldMasterMk cId="1107650088" sldId="2147483660"/>
              <pc:sldLayoutMk cId="290718470" sldId="2147483661"/>
              <ac:grpSpMk id="48" creationId="{0E7D74B7-8C8D-16D7-D18D-361554827879}"/>
            </ac:grpSpMkLst>
          </pc:grpChg>
          <pc:grpChg chg="add del mod">
            <ac:chgData name="Vasilis" userId="3965c512-cd1f-49f6-b3ee-79cd1bcd8387" providerId="ADAL" clId="{59D993E5-A888-47D8-9E32-375041CD10BC}" dt="2023-06-03T14:28:42.294" v="394" actId="165"/>
            <ac:grpSpMkLst>
              <pc:docMk/>
              <pc:sldMasterMk cId="1107650088" sldId="2147483660"/>
              <pc:sldLayoutMk cId="290718470" sldId="2147483661"/>
              <ac:grpSpMk id="51" creationId="{3F1ACDD5-24A8-A24D-5771-EB6B299AA53C}"/>
            </ac:grpSpMkLst>
          </pc:grpChg>
          <pc:grpChg chg="add mod">
            <ac:chgData name="Vasilis" userId="3965c512-cd1f-49f6-b3ee-79cd1bcd8387" providerId="ADAL" clId="{59D993E5-A888-47D8-9E32-375041CD10BC}" dt="2023-06-03T14:32:58.896" v="484" actId="164"/>
            <ac:grpSpMkLst>
              <pc:docMk/>
              <pc:sldMasterMk cId="1107650088" sldId="2147483660"/>
              <pc:sldLayoutMk cId="290718470" sldId="2147483661"/>
              <ac:grpSpMk id="53" creationId="{64F9746B-117B-ED32-E196-1B67CF74BAED}"/>
            </ac:grpSpMkLst>
          </pc:grpChg>
          <pc:picChg chg="add mod">
            <ac:chgData name="Vasilis" userId="3965c512-cd1f-49f6-b3ee-79cd1bcd8387" providerId="ADAL" clId="{59D993E5-A888-47D8-9E32-375041CD10BC}" dt="2023-06-03T14:33:04.367" v="498" actId="1038"/>
            <ac:picMkLst>
              <pc:docMk/>
              <pc:sldMasterMk cId="1107650088" sldId="2147483660"/>
              <pc:sldLayoutMk cId="290718470" sldId="2147483661"/>
              <ac:picMk id="5" creationId="{1B408D0B-C6ED-A065-CAC2-C699E3B9CD9A}"/>
            </ac:picMkLst>
          </pc:picChg>
          <pc:picChg chg="add mod">
            <ac:chgData name="Vasilis" userId="3965c512-cd1f-49f6-b3ee-79cd1bcd8387" providerId="ADAL" clId="{59D993E5-A888-47D8-9E32-375041CD10BC}" dt="2023-06-03T14:32:58.896" v="484" actId="164"/>
            <ac:picMkLst>
              <pc:docMk/>
              <pc:sldMasterMk cId="1107650088" sldId="2147483660"/>
              <pc:sldLayoutMk cId="290718470" sldId="2147483661"/>
              <ac:picMk id="10" creationId="{AA6F2E5F-109E-1FD4-4BBE-BA5E5B39D7F3}"/>
            </ac:picMkLst>
          </pc:picChg>
          <pc:picChg chg="add mod">
            <ac:chgData name="Vasilis" userId="3965c512-cd1f-49f6-b3ee-79cd1bcd8387" providerId="ADAL" clId="{59D993E5-A888-47D8-9E32-375041CD10BC}" dt="2023-06-03T14:32:58.896" v="484" actId="164"/>
            <ac:picMkLst>
              <pc:docMk/>
              <pc:sldMasterMk cId="1107650088" sldId="2147483660"/>
              <pc:sldLayoutMk cId="290718470" sldId="2147483661"/>
              <ac:picMk id="12" creationId="{26865681-23A9-AB33-740B-1E5E05FD4DAA}"/>
            </ac:picMkLst>
          </pc:picChg>
          <pc:picChg chg="del">
            <ac:chgData name="Vasilis" userId="3965c512-cd1f-49f6-b3ee-79cd1bcd8387" providerId="ADAL" clId="{59D993E5-A888-47D8-9E32-375041CD10BC}" dt="2023-06-03T13:48:29.191" v="26" actId="478"/>
            <ac:picMkLst>
              <pc:docMk/>
              <pc:sldMasterMk cId="1107650088" sldId="2147483660"/>
              <pc:sldLayoutMk cId="290718470" sldId="2147483661"/>
              <ac:picMk id="19" creationId="{4B78188A-0678-43C5-A421-78458EB19AA7}"/>
            </ac:picMkLst>
          </pc:picChg>
          <pc:picChg chg="add mod modCrop">
            <ac:chgData name="Vasilis" userId="3965c512-cd1f-49f6-b3ee-79cd1bcd8387" providerId="ADAL" clId="{59D993E5-A888-47D8-9E32-375041CD10BC}" dt="2023-06-03T14:30:44.621" v="434" actId="1038"/>
            <ac:picMkLst>
              <pc:docMk/>
              <pc:sldMasterMk cId="1107650088" sldId="2147483660"/>
              <pc:sldLayoutMk cId="290718470" sldId="2147483661"/>
              <ac:picMk id="52" creationId="{531681F0-C3B3-370D-5ADD-784EA3B92054}"/>
            </ac:picMkLst>
          </pc:picChg>
          <pc:cxnChg chg="mod">
            <ac:chgData name="Vasilis" userId="3965c512-cd1f-49f6-b3ee-79cd1bcd8387" providerId="ADAL" clId="{59D993E5-A888-47D8-9E32-375041CD10BC}" dt="2023-06-03T13:51:22.572" v="85" actId="208"/>
            <ac:cxnSpMkLst>
              <pc:docMk/>
              <pc:sldMasterMk cId="1107650088" sldId="2147483660"/>
              <pc:sldLayoutMk cId="290718470" sldId="2147483661"/>
              <ac:cxnSpMk id="9" creationId="{00000000-0000-0000-0000-000000000000}"/>
            </ac:cxnSpMkLst>
          </pc:cxnChg>
        </pc:sldLayoutChg>
        <pc:sldLayoutChg chg="addSp delSp modSp mod">
          <pc:chgData name="Vasilis" userId="3965c512-cd1f-49f6-b3ee-79cd1bcd8387" providerId="ADAL" clId="{59D993E5-A888-47D8-9E32-375041CD10BC}" dt="2023-06-03T14:31:06.049" v="439" actId="1035"/>
          <pc:sldLayoutMkLst>
            <pc:docMk/>
            <pc:sldMasterMk cId="1107650088" sldId="2147483660"/>
            <pc:sldLayoutMk cId="220854352" sldId="2147483662"/>
          </pc:sldLayoutMkLst>
          <pc:spChg chg="mod">
            <ac:chgData name="Vasilis" userId="3965c512-cd1f-49f6-b3ee-79cd1bcd8387" providerId="ADAL" clId="{59D993E5-A888-47D8-9E32-375041CD10BC}" dt="2023-06-03T14:10:07.623" v="220" actId="255"/>
            <ac:spMkLst>
              <pc:docMk/>
              <pc:sldMasterMk cId="1107650088" sldId="2147483660"/>
              <pc:sldLayoutMk cId="220854352" sldId="2147483662"/>
              <ac:spMk id="2" creationId="{00000000-0000-0000-0000-000000000000}"/>
            </ac:spMkLst>
          </pc:spChg>
          <pc:spChg chg="add del mod">
            <ac:chgData name="Vasilis" userId="3965c512-cd1f-49f6-b3ee-79cd1bcd8387" providerId="ADAL" clId="{59D993E5-A888-47D8-9E32-375041CD10BC}" dt="2023-06-03T14:17:59.416" v="277" actId="478"/>
            <ac:spMkLst>
              <pc:docMk/>
              <pc:sldMasterMk cId="1107650088" sldId="2147483660"/>
              <pc:sldLayoutMk cId="220854352" sldId="2147483662"/>
              <ac:spMk id="5" creationId="{E9558964-6DEA-8E8C-EC00-129AB48B7426}"/>
            </ac:spMkLst>
          </pc:spChg>
          <pc:spChg chg="add mod">
            <ac:chgData name="Vasilis" userId="3965c512-cd1f-49f6-b3ee-79cd1bcd8387" providerId="ADAL" clId="{59D993E5-A888-47D8-9E32-375041CD10BC}" dt="2023-06-03T14:17:59.853" v="278"/>
            <ac:spMkLst>
              <pc:docMk/>
              <pc:sldMasterMk cId="1107650088" sldId="2147483660"/>
              <pc:sldLayoutMk cId="220854352" sldId="2147483662"/>
              <ac:spMk id="6" creationId="{60E69ED2-A627-E8BA-6B1F-41E457DB953F}"/>
            </ac:spMkLst>
          </pc:spChg>
          <pc:spChg chg="mod">
            <ac:chgData name="Vasilis" userId="3965c512-cd1f-49f6-b3ee-79cd1bcd8387" providerId="ADAL" clId="{59D993E5-A888-47D8-9E32-375041CD10BC}" dt="2023-06-03T13:52:24.722" v="102" actId="207"/>
            <ac:spMkLst>
              <pc:docMk/>
              <pc:sldMasterMk cId="1107650088" sldId="2147483660"/>
              <pc:sldLayoutMk cId="220854352" sldId="2147483662"/>
              <ac:spMk id="7" creationId="{00000000-0000-0000-0000-000000000000}"/>
            </ac:spMkLst>
          </pc:spChg>
          <pc:spChg chg="add mod">
            <ac:chgData name="Vasilis" userId="3965c512-cd1f-49f6-b3ee-79cd1bcd8387" providerId="ADAL" clId="{59D993E5-A888-47D8-9E32-375041CD10BC}" dt="2023-06-03T14:17:59.853" v="278"/>
            <ac:spMkLst>
              <pc:docMk/>
              <pc:sldMasterMk cId="1107650088" sldId="2147483660"/>
              <pc:sldLayoutMk cId="220854352" sldId="2147483662"/>
              <ac:spMk id="8" creationId="{BA6624CC-53AF-41E6-352C-4EE967A20BD9}"/>
            </ac:spMkLst>
          </pc:spChg>
          <pc:spChg chg="add mod">
            <ac:chgData name="Vasilis" userId="3965c512-cd1f-49f6-b3ee-79cd1bcd8387" providerId="ADAL" clId="{59D993E5-A888-47D8-9E32-375041CD10BC}" dt="2023-06-03T14:17:59.853" v="278"/>
            <ac:spMkLst>
              <pc:docMk/>
              <pc:sldMasterMk cId="1107650088" sldId="2147483660"/>
              <pc:sldLayoutMk cId="220854352" sldId="2147483662"/>
              <ac:spMk id="10" creationId="{601AE76C-5528-5723-B096-C26FC9ABF184}"/>
            </ac:spMkLst>
          </pc:spChg>
          <pc:spChg chg="add mod">
            <ac:chgData name="Vasilis" userId="3965c512-cd1f-49f6-b3ee-79cd1bcd8387" providerId="ADAL" clId="{59D993E5-A888-47D8-9E32-375041CD10BC}" dt="2023-06-03T14:17:59.853" v="278"/>
            <ac:spMkLst>
              <pc:docMk/>
              <pc:sldMasterMk cId="1107650088" sldId="2147483660"/>
              <pc:sldLayoutMk cId="220854352" sldId="2147483662"/>
              <ac:spMk id="12" creationId="{80C0F5C6-04BB-70D5-292C-F3BD0AF11F0F}"/>
            </ac:spMkLst>
          </pc:spChg>
          <pc:spChg chg="del">
            <ac:chgData name="Vasilis" userId="3965c512-cd1f-49f6-b3ee-79cd1bcd8387" providerId="ADAL" clId="{59D993E5-A888-47D8-9E32-375041CD10BC}" dt="2023-06-03T14:17:59.416" v="277" actId="478"/>
            <ac:spMkLst>
              <pc:docMk/>
              <pc:sldMasterMk cId="1107650088" sldId="2147483660"/>
              <pc:sldLayoutMk cId="220854352" sldId="2147483662"/>
              <ac:spMk id="13" creationId="{9802BB34-6D99-4B2B-844E-6FEEA529EC35}"/>
            </ac:spMkLst>
          </pc:spChg>
          <pc:spChg chg="mod">
            <ac:chgData name="Vasilis" userId="3965c512-cd1f-49f6-b3ee-79cd1bcd8387" providerId="ADAL" clId="{59D993E5-A888-47D8-9E32-375041CD10BC}" dt="2023-06-03T14:20:38.714" v="308"/>
            <ac:spMkLst>
              <pc:docMk/>
              <pc:sldMasterMk cId="1107650088" sldId="2147483660"/>
              <pc:sldLayoutMk cId="220854352" sldId="2147483662"/>
              <ac:spMk id="15" creationId="{CA19A91E-DBD1-932B-F833-AEA3E96A3E8F}"/>
            </ac:spMkLst>
          </pc:spChg>
          <pc:spChg chg="mod">
            <ac:chgData name="Vasilis" userId="3965c512-cd1f-49f6-b3ee-79cd1bcd8387" providerId="ADAL" clId="{59D993E5-A888-47D8-9E32-375041CD10BC}" dt="2023-06-03T14:20:48.709" v="311" actId="1036"/>
            <ac:spMkLst>
              <pc:docMk/>
              <pc:sldMasterMk cId="1107650088" sldId="2147483660"/>
              <pc:sldLayoutMk cId="220854352" sldId="2147483662"/>
              <ac:spMk id="16" creationId="{B8EB23FA-80C7-2928-40A5-2979DB3765EF}"/>
            </ac:spMkLst>
          </pc:spChg>
          <pc:spChg chg="mod">
            <ac:chgData name="Vasilis" userId="3965c512-cd1f-49f6-b3ee-79cd1bcd8387" providerId="ADAL" clId="{59D993E5-A888-47D8-9E32-375041CD10BC}" dt="2023-06-03T14:23:09.722" v="360"/>
            <ac:spMkLst>
              <pc:docMk/>
              <pc:sldMasterMk cId="1107650088" sldId="2147483660"/>
              <pc:sldLayoutMk cId="220854352" sldId="2147483662"/>
              <ac:spMk id="18" creationId="{DF9A7C20-9A44-3191-F142-93D2C4E31708}"/>
            </ac:spMkLst>
          </pc:spChg>
          <pc:spChg chg="del mod">
            <ac:chgData name="Vasilis" userId="3965c512-cd1f-49f6-b3ee-79cd1bcd8387" providerId="ADAL" clId="{59D993E5-A888-47D8-9E32-375041CD10BC}" dt="2023-06-03T14:17:59.416" v="277" actId="478"/>
            <ac:spMkLst>
              <pc:docMk/>
              <pc:sldMasterMk cId="1107650088" sldId="2147483660"/>
              <pc:sldLayoutMk cId="220854352" sldId="2147483662"/>
              <ac:spMk id="19" creationId="{62FF9A77-2CC4-4272-A7CC-D1D9DC39A7E3}"/>
            </ac:spMkLst>
          </pc:spChg>
          <pc:spChg chg="del">
            <ac:chgData name="Vasilis" userId="3965c512-cd1f-49f6-b3ee-79cd1bcd8387" providerId="ADAL" clId="{59D993E5-A888-47D8-9E32-375041CD10BC}" dt="2023-06-03T14:17:59.416" v="277" actId="478"/>
            <ac:spMkLst>
              <pc:docMk/>
              <pc:sldMasterMk cId="1107650088" sldId="2147483660"/>
              <pc:sldLayoutMk cId="220854352" sldId="2147483662"/>
              <ac:spMk id="20" creationId="{AFBFACF4-ECB9-484E-9EC9-1436B186FB8F}"/>
            </ac:spMkLst>
          </pc:spChg>
          <pc:spChg chg="mod">
            <ac:chgData name="Vasilis" userId="3965c512-cd1f-49f6-b3ee-79cd1bcd8387" providerId="ADAL" clId="{59D993E5-A888-47D8-9E32-375041CD10BC}" dt="2023-06-03T14:23:09.722" v="360"/>
            <ac:spMkLst>
              <pc:docMk/>
              <pc:sldMasterMk cId="1107650088" sldId="2147483660"/>
              <pc:sldLayoutMk cId="220854352" sldId="2147483662"/>
              <ac:spMk id="24" creationId="{2C4F08F2-DE1D-222D-C2B7-D89E8306147D}"/>
            </ac:spMkLst>
          </pc:spChg>
          <pc:grpChg chg="add del mod">
            <ac:chgData name="Vasilis" userId="3965c512-cd1f-49f6-b3ee-79cd1bcd8387" providerId="ADAL" clId="{59D993E5-A888-47D8-9E32-375041CD10BC}" dt="2023-06-03T14:23:05.162" v="359" actId="478"/>
            <ac:grpSpMkLst>
              <pc:docMk/>
              <pc:sldMasterMk cId="1107650088" sldId="2147483660"/>
              <pc:sldLayoutMk cId="220854352" sldId="2147483662"/>
              <ac:grpSpMk id="14" creationId="{D3EB46B7-1753-9C01-F65F-8239512EFAD5}"/>
            </ac:grpSpMkLst>
          </pc:grpChg>
          <pc:grpChg chg="add del mod">
            <ac:chgData name="Vasilis" userId="3965c512-cd1f-49f6-b3ee-79cd1bcd8387" providerId="ADAL" clId="{59D993E5-A888-47D8-9E32-375041CD10BC}" dt="2023-06-03T14:30:53.100" v="435" actId="21"/>
            <ac:grpSpMkLst>
              <pc:docMk/>
              <pc:sldMasterMk cId="1107650088" sldId="2147483660"/>
              <pc:sldLayoutMk cId="220854352" sldId="2147483662"/>
              <ac:grpSpMk id="17" creationId="{78BDFB13-262B-AE50-B62E-7BA39F1EE28B}"/>
            </ac:grpSpMkLst>
          </pc:grpChg>
          <pc:picChg chg="add mod">
            <ac:chgData name="Vasilis" userId="3965c512-cd1f-49f6-b3ee-79cd1bcd8387" providerId="ADAL" clId="{59D993E5-A888-47D8-9E32-375041CD10BC}" dt="2023-06-03T13:52:42.192" v="107" actId="1076"/>
            <ac:picMkLst>
              <pc:docMk/>
              <pc:sldMasterMk cId="1107650088" sldId="2147483660"/>
              <pc:sldLayoutMk cId="220854352" sldId="2147483662"/>
              <ac:picMk id="4" creationId="{AE435084-008D-AA45-1AE9-78F57C5137DD}"/>
            </ac:picMkLst>
          </pc:picChg>
          <pc:picChg chg="del">
            <ac:chgData name="Vasilis" userId="3965c512-cd1f-49f6-b3ee-79cd1bcd8387" providerId="ADAL" clId="{59D993E5-A888-47D8-9E32-375041CD10BC}" dt="2023-06-03T13:52:27.304" v="103" actId="478"/>
            <ac:picMkLst>
              <pc:docMk/>
              <pc:sldMasterMk cId="1107650088" sldId="2147483660"/>
              <pc:sldLayoutMk cId="220854352" sldId="2147483662"/>
              <ac:picMk id="21" creationId="{BEB7F8B9-5542-4C18-9047-FDA21185A3EF}"/>
            </ac:picMkLst>
          </pc:picChg>
          <pc:picChg chg="del">
            <ac:chgData name="Vasilis" userId="3965c512-cd1f-49f6-b3ee-79cd1bcd8387" providerId="ADAL" clId="{59D993E5-A888-47D8-9E32-375041CD10BC}" dt="2023-06-03T13:52:30.373" v="104" actId="478"/>
            <ac:picMkLst>
              <pc:docMk/>
              <pc:sldMasterMk cId="1107650088" sldId="2147483660"/>
              <pc:sldLayoutMk cId="220854352" sldId="2147483662"/>
              <ac:picMk id="23" creationId="{07D15B26-0C54-429E-869D-7EB71E6DC139}"/>
            </ac:picMkLst>
          </pc:picChg>
          <pc:picChg chg="add mod modCrop">
            <ac:chgData name="Vasilis" userId="3965c512-cd1f-49f6-b3ee-79cd1bcd8387" providerId="ADAL" clId="{59D993E5-A888-47D8-9E32-375041CD10BC}" dt="2023-06-03T14:31:06.049" v="439" actId="1035"/>
            <ac:picMkLst>
              <pc:docMk/>
              <pc:sldMasterMk cId="1107650088" sldId="2147483660"/>
              <pc:sldLayoutMk cId="220854352" sldId="2147483662"/>
              <ac:picMk id="25" creationId="{42FA0730-E333-8590-1C47-DB24EE53D3B1}"/>
            </ac:picMkLst>
          </pc:picChg>
          <pc:cxnChg chg="mod">
            <ac:chgData name="Vasilis" userId="3965c512-cd1f-49f6-b3ee-79cd1bcd8387" providerId="ADAL" clId="{59D993E5-A888-47D8-9E32-375041CD10BC}" dt="2023-06-03T13:54:25.394" v="156" actId="208"/>
            <ac:cxnSpMkLst>
              <pc:docMk/>
              <pc:sldMasterMk cId="1107650088" sldId="2147483660"/>
              <pc:sldLayoutMk cId="220854352" sldId="2147483662"/>
              <ac:cxnSpMk id="9" creationId="{00000000-0000-0000-0000-000000000000}"/>
            </ac:cxnSpMkLst>
          </pc:cxnChg>
        </pc:sldLayoutChg>
        <pc:sldLayoutChg chg="addSp delSp modSp mod">
          <pc:chgData name="Vasilis" userId="3965c512-cd1f-49f6-b3ee-79cd1bcd8387" providerId="ADAL" clId="{59D993E5-A888-47D8-9E32-375041CD10BC}" dt="2023-06-03T14:25:56.158" v="393" actId="14100"/>
          <pc:sldLayoutMkLst>
            <pc:docMk/>
            <pc:sldMasterMk cId="1107650088" sldId="2147483660"/>
            <pc:sldLayoutMk cId="1678949915" sldId="2147483663"/>
          </pc:sldLayoutMkLst>
          <pc:spChg chg="mod">
            <ac:chgData name="Vasilis" userId="3965c512-cd1f-49f6-b3ee-79cd1bcd8387" providerId="ADAL" clId="{59D993E5-A888-47D8-9E32-375041CD10BC}" dt="2023-06-03T13:54:47.085" v="160" actId="207"/>
            <ac:spMkLst>
              <pc:docMk/>
              <pc:sldMasterMk cId="1107650088" sldId="2147483660"/>
              <pc:sldLayoutMk cId="1678949915" sldId="2147483663"/>
              <ac:spMk id="2" creationId="{00000000-0000-0000-0000-000000000000}"/>
            </ac:spMkLst>
          </pc:spChg>
          <pc:spChg chg="del">
            <ac:chgData name="Vasilis" userId="3965c512-cd1f-49f6-b3ee-79cd1bcd8387" providerId="ADAL" clId="{59D993E5-A888-47D8-9E32-375041CD10BC}" dt="2023-06-03T14:25:52.612" v="391" actId="478"/>
            <ac:spMkLst>
              <pc:docMk/>
              <pc:sldMasterMk cId="1107650088" sldId="2147483660"/>
              <pc:sldLayoutMk cId="1678949915" sldId="2147483663"/>
              <ac:spMk id="3" creationId="{00000000-0000-0000-0000-000000000000}"/>
            </ac:spMkLst>
          </pc:spChg>
          <pc:spChg chg="del">
            <ac:chgData name="Vasilis" userId="3965c512-cd1f-49f6-b3ee-79cd1bcd8387" providerId="ADAL" clId="{59D993E5-A888-47D8-9E32-375041CD10BC}" dt="2023-06-03T13:53:07.272" v="128" actId="478"/>
            <ac:spMkLst>
              <pc:docMk/>
              <pc:sldMasterMk cId="1107650088" sldId="2147483660"/>
              <pc:sldLayoutMk cId="1678949915" sldId="2147483663"/>
              <ac:spMk id="4" creationId="{00000000-0000-0000-0000-000000000000}"/>
            </ac:spMkLst>
          </pc:spChg>
          <pc:spChg chg="del">
            <ac:chgData name="Vasilis" userId="3965c512-cd1f-49f6-b3ee-79cd1bcd8387" providerId="ADAL" clId="{59D993E5-A888-47D8-9E32-375041CD10BC}" dt="2023-06-03T13:53:07.272" v="128" actId="478"/>
            <ac:spMkLst>
              <pc:docMk/>
              <pc:sldMasterMk cId="1107650088" sldId="2147483660"/>
              <pc:sldLayoutMk cId="1678949915" sldId="2147483663"/>
              <ac:spMk id="5" creationId="{00000000-0000-0000-0000-000000000000}"/>
            </ac:spMkLst>
          </pc:spChg>
          <pc:spChg chg="del">
            <ac:chgData name="Vasilis" userId="3965c512-cd1f-49f6-b3ee-79cd1bcd8387" providerId="ADAL" clId="{59D993E5-A888-47D8-9E32-375041CD10BC}" dt="2023-06-03T13:53:07.272" v="128" actId="478"/>
            <ac:spMkLst>
              <pc:docMk/>
              <pc:sldMasterMk cId="1107650088" sldId="2147483660"/>
              <pc:sldLayoutMk cId="1678949915" sldId="2147483663"/>
              <ac:spMk id="6" creationId="{00000000-0000-0000-0000-000000000000}"/>
            </ac:spMkLst>
          </pc:spChg>
          <pc:spChg chg="add mod">
            <ac:chgData name="Vasilis" userId="3965c512-cd1f-49f6-b3ee-79cd1bcd8387" providerId="ADAL" clId="{59D993E5-A888-47D8-9E32-375041CD10BC}" dt="2023-06-03T13:53:11.918" v="129"/>
            <ac:spMkLst>
              <pc:docMk/>
              <pc:sldMasterMk cId="1107650088" sldId="2147483660"/>
              <pc:sldLayoutMk cId="1678949915" sldId="2147483663"/>
              <ac:spMk id="8" creationId="{1E241249-F9B5-8728-1C46-B7A1A302B152}"/>
            </ac:spMkLst>
          </pc:spChg>
          <pc:spChg chg="del">
            <ac:chgData name="Vasilis" userId="3965c512-cd1f-49f6-b3ee-79cd1bcd8387" providerId="ADAL" clId="{59D993E5-A888-47D8-9E32-375041CD10BC}" dt="2023-06-03T13:53:07.272" v="128" actId="478"/>
            <ac:spMkLst>
              <pc:docMk/>
              <pc:sldMasterMk cId="1107650088" sldId="2147483660"/>
              <pc:sldLayoutMk cId="1678949915" sldId="2147483663"/>
              <ac:spMk id="9" creationId="{B9DD7A54-489F-4CA1-8519-07709E41E723}"/>
            </ac:spMkLst>
          </pc:spChg>
          <pc:spChg chg="del">
            <ac:chgData name="Vasilis" userId="3965c512-cd1f-49f6-b3ee-79cd1bcd8387" providerId="ADAL" clId="{59D993E5-A888-47D8-9E32-375041CD10BC}" dt="2023-06-03T13:53:07.272" v="128" actId="478"/>
            <ac:spMkLst>
              <pc:docMk/>
              <pc:sldMasterMk cId="1107650088" sldId="2147483660"/>
              <pc:sldLayoutMk cId="1678949915" sldId="2147483663"/>
              <ac:spMk id="11" creationId="{DD6DFBEF-0053-428D-9ABA-03CFD22FD654}"/>
            </ac:spMkLst>
          </pc:spChg>
          <pc:spChg chg="add del mod">
            <ac:chgData name="Vasilis" userId="3965c512-cd1f-49f6-b3ee-79cd1bcd8387" providerId="ADAL" clId="{59D993E5-A888-47D8-9E32-375041CD10BC}" dt="2023-06-03T14:17:55.302" v="275" actId="478"/>
            <ac:spMkLst>
              <pc:docMk/>
              <pc:sldMasterMk cId="1107650088" sldId="2147483660"/>
              <pc:sldLayoutMk cId="1678949915" sldId="2147483663"/>
              <ac:spMk id="12" creationId="{A8D9C111-8365-9D87-0651-BEBEF4C4594D}"/>
            </ac:spMkLst>
          </pc:spChg>
          <pc:spChg chg="add del mod">
            <ac:chgData name="Vasilis" userId="3965c512-cd1f-49f6-b3ee-79cd1bcd8387" providerId="ADAL" clId="{59D993E5-A888-47D8-9E32-375041CD10BC}" dt="2023-06-03T14:17:55.302" v="275" actId="478"/>
            <ac:spMkLst>
              <pc:docMk/>
              <pc:sldMasterMk cId="1107650088" sldId="2147483660"/>
              <pc:sldLayoutMk cId="1678949915" sldId="2147483663"/>
              <ac:spMk id="14" creationId="{04F26F32-3E34-E217-DB07-75585F1F86EC}"/>
            </ac:spMkLst>
          </pc:spChg>
          <pc:spChg chg="add del mod">
            <ac:chgData name="Vasilis" userId="3965c512-cd1f-49f6-b3ee-79cd1bcd8387" providerId="ADAL" clId="{59D993E5-A888-47D8-9E32-375041CD10BC}" dt="2023-06-03T14:17:55.302" v="275" actId="478"/>
            <ac:spMkLst>
              <pc:docMk/>
              <pc:sldMasterMk cId="1107650088" sldId="2147483660"/>
              <pc:sldLayoutMk cId="1678949915" sldId="2147483663"/>
              <ac:spMk id="15" creationId="{E2B885BB-43FC-9DE5-2634-10B8ADBA7734}"/>
            </ac:spMkLst>
          </pc:spChg>
          <pc:spChg chg="add mod">
            <ac:chgData name="Vasilis" userId="3965c512-cd1f-49f6-b3ee-79cd1bcd8387" providerId="ADAL" clId="{59D993E5-A888-47D8-9E32-375041CD10BC}" dt="2023-06-03T13:53:11.918" v="129"/>
            <ac:spMkLst>
              <pc:docMk/>
              <pc:sldMasterMk cId="1107650088" sldId="2147483660"/>
              <pc:sldLayoutMk cId="1678949915" sldId="2147483663"/>
              <ac:spMk id="16" creationId="{BBC8294A-E3A5-A815-2517-ABE8D36EECD5}"/>
            </ac:spMkLst>
          </pc:spChg>
          <pc:spChg chg="add del mod">
            <ac:chgData name="Vasilis" userId="3965c512-cd1f-49f6-b3ee-79cd1bcd8387" providerId="ADAL" clId="{59D993E5-A888-47D8-9E32-375041CD10BC}" dt="2023-06-03T14:17:55.302" v="275" actId="478"/>
            <ac:spMkLst>
              <pc:docMk/>
              <pc:sldMasterMk cId="1107650088" sldId="2147483660"/>
              <pc:sldLayoutMk cId="1678949915" sldId="2147483663"/>
              <ac:spMk id="18" creationId="{6212A1A5-28BF-167F-447B-64305D077ABB}"/>
            </ac:spMkLst>
          </pc:spChg>
          <pc:spChg chg="add mod">
            <ac:chgData name="Vasilis" userId="3965c512-cd1f-49f6-b3ee-79cd1bcd8387" providerId="ADAL" clId="{59D993E5-A888-47D8-9E32-375041CD10BC}" dt="2023-06-03T14:17:55.638" v="276"/>
            <ac:spMkLst>
              <pc:docMk/>
              <pc:sldMasterMk cId="1107650088" sldId="2147483660"/>
              <pc:sldLayoutMk cId="1678949915" sldId="2147483663"/>
              <ac:spMk id="19" creationId="{90E973DE-908F-B722-D25C-688782FC00EA}"/>
            </ac:spMkLst>
          </pc:spChg>
          <pc:spChg chg="add mod">
            <ac:chgData name="Vasilis" userId="3965c512-cd1f-49f6-b3ee-79cd1bcd8387" providerId="ADAL" clId="{59D993E5-A888-47D8-9E32-375041CD10BC}" dt="2023-06-03T14:17:55.638" v="276"/>
            <ac:spMkLst>
              <pc:docMk/>
              <pc:sldMasterMk cId="1107650088" sldId="2147483660"/>
              <pc:sldLayoutMk cId="1678949915" sldId="2147483663"/>
              <ac:spMk id="20" creationId="{9A228614-455C-9185-B98E-AF0BF8A69B4D}"/>
            </ac:spMkLst>
          </pc:spChg>
          <pc:spChg chg="add mod">
            <ac:chgData name="Vasilis" userId="3965c512-cd1f-49f6-b3ee-79cd1bcd8387" providerId="ADAL" clId="{59D993E5-A888-47D8-9E32-375041CD10BC}" dt="2023-06-03T14:17:55.638" v="276"/>
            <ac:spMkLst>
              <pc:docMk/>
              <pc:sldMasterMk cId="1107650088" sldId="2147483660"/>
              <pc:sldLayoutMk cId="1678949915" sldId="2147483663"/>
              <ac:spMk id="21" creationId="{B1C1C826-6A3E-8836-012C-942F73628EE6}"/>
            </ac:spMkLst>
          </pc:spChg>
          <pc:spChg chg="add mod">
            <ac:chgData name="Vasilis" userId="3965c512-cd1f-49f6-b3ee-79cd1bcd8387" providerId="ADAL" clId="{59D993E5-A888-47D8-9E32-375041CD10BC}" dt="2023-06-03T14:17:55.638" v="276"/>
            <ac:spMkLst>
              <pc:docMk/>
              <pc:sldMasterMk cId="1107650088" sldId="2147483660"/>
              <pc:sldLayoutMk cId="1678949915" sldId="2147483663"/>
              <ac:spMk id="22" creationId="{1C65B84F-BCBB-6C97-62CB-BA36E3A005CE}"/>
            </ac:spMkLst>
          </pc:spChg>
          <pc:spChg chg="add mod">
            <ac:chgData name="Vasilis" userId="3965c512-cd1f-49f6-b3ee-79cd1bcd8387" providerId="ADAL" clId="{59D993E5-A888-47D8-9E32-375041CD10BC}" dt="2023-06-03T14:25:56.158" v="393" actId="14100"/>
            <ac:spMkLst>
              <pc:docMk/>
              <pc:sldMasterMk cId="1107650088" sldId="2147483660"/>
              <pc:sldLayoutMk cId="1678949915" sldId="2147483663"/>
              <ac:spMk id="23" creationId="{5E7F0230-5FA7-C734-8E4B-ACF352A067B8}"/>
            </ac:spMkLst>
          </pc:spChg>
          <pc:picChg chg="del">
            <ac:chgData name="Vasilis" userId="3965c512-cd1f-49f6-b3ee-79cd1bcd8387" providerId="ADAL" clId="{59D993E5-A888-47D8-9E32-375041CD10BC}" dt="2023-06-03T13:53:07.272" v="128" actId="478"/>
            <ac:picMkLst>
              <pc:docMk/>
              <pc:sldMasterMk cId="1107650088" sldId="2147483660"/>
              <pc:sldLayoutMk cId="1678949915" sldId="2147483663"/>
              <ac:picMk id="7" creationId="{3B798015-F4CC-4F23-A3B4-0513A96769CE}"/>
            </ac:picMkLst>
          </pc:picChg>
          <pc:picChg chg="del">
            <ac:chgData name="Vasilis" userId="3965c512-cd1f-49f6-b3ee-79cd1bcd8387" providerId="ADAL" clId="{59D993E5-A888-47D8-9E32-375041CD10BC}" dt="2023-06-03T13:53:07.272" v="128" actId="478"/>
            <ac:picMkLst>
              <pc:docMk/>
              <pc:sldMasterMk cId="1107650088" sldId="2147483660"/>
              <pc:sldLayoutMk cId="1678949915" sldId="2147483663"/>
              <ac:picMk id="13" creationId="{01BAF7F9-60ED-48C2-BF38-6EB45A8F35A0}"/>
            </ac:picMkLst>
          </pc:picChg>
          <pc:picChg chg="add mod">
            <ac:chgData name="Vasilis" userId="3965c512-cd1f-49f6-b3ee-79cd1bcd8387" providerId="ADAL" clId="{59D993E5-A888-47D8-9E32-375041CD10BC}" dt="2023-06-03T13:53:11.918" v="129"/>
            <ac:picMkLst>
              <pc:docMk/>
              <pc:sldMasterMk cId="1107650088" sldId="2147483660"/>
              <pc:sldLayoutMk cId="1678949915" sldId="2147483663"/>
              <ac:picMk id="17" creationId="{772EFCFB-9271-E31B-BC84-35F72D941DFF}"/>
            </ac:picMkLst>
          </pc:picChg>
          <pc:cxnChg chg="mod">
            <ac:chgData name="Vasilis" userId="3965c512-cd1f-49f6-b3ee-79cd1bcd8387" providerId="ADAL" clId="{59D993E5-A888-47D8-9E32-375041CD10BC}" dt="2023-06-03T13:54:33.757" v="157" actId="208"/>
            <ac:cxnSpMkLst>
              <pc:docMk/>
              <pc:sldMasterMk cId="1107650088" sldId="2147483660"/>
              <pc:sldLayoutMk cId="1678949915" sldId="2147483663"/>
              <ac:cxnSpMk id="10" creationId="{E87A85BC-F61B-46F1-BF8F-19A590394856}"/>
            </ac:cxnSpMkLst>
          </pc:cxnChg>
        </pc:sldLayoutChg>
        <pc:sldLayoutChg chg="addSp delSp modSp mod">
          <pc:chgData name="Vasilis" userId="3965c512-cd1f-49f6-b3ee-79cd1bcd8387" providerId="ADAL" clId="{59D993E5-A888-47D8-9E32-375041CD10BC}" dt="2023-06-03T14:25:24.904" v="390" actId="14100"/>
          <pc:sldLayoutMkLst>
            <pc:docMk/>
            <pc:sldMasterMk cId="1107650088" sldId="2147483660"/>
            <pc:sldLayoutMk cId="3527002171" sldId="2147483664"/>
          </pc:sldLayoutMkLst>
          <pc:spChg chg="add mod">
            <ac:chgData name="Vasilis" userId="3965c512-cd1f-49f6-b3ee-79cd1bcd8387" providerId="ADAL" clId="{59D993E5-A888-47D8-9E32-375041CD10BC}" dt="2023-06-03T13:53:17.004" v="132"/>
            <ac:spMkLst>
              <pc:docMk/>
              <pc:sldMasterMk cId="1107650088" sldId="2147483660"/>
              <pc:sldLayoutMk cId="3527002171" sldId="2147483664"/>
              <ac:spMk id="2" creationId="{529E89CC-51C0-6CFC-7AC4-CD9E2D127B61}"/>
            </ac:spMkLst>
          </pc:spChg>
          <pc:spChg chg="del">
            <ac:chgData name="Vasilis" userId="3965c512-cd1f-49f6-b3ee-79cd1bcd8387" providerId="ADAL" clId="{59D993E5-A888-47D8-9E32-375041CD10BC}" dt="2023-06-03T14:25:21.667" v="388" actId="478"/>
            <ac:spMkLst>
              <pc:docMk/>
              <pc:sldMasterMk cId="1107650088" sldId="2147483660"/>
              <pc:sldLayoutMk cId="3527002171" sldId="2147483664"/>
              <ac:spMk id="3" creationId="{00000000-0000-0000-0000-000000000000}"/>
            </ac:spMkLst>
          </pc:spChg>
          <pc:spChg chg="del">
            <ac:chgData name="Vasilis" userId="3965c512-cd1f-49f6-b3ee-79cd1bcd8387" providerId="ADAL" clId="{59D993E5-A888-47D8-9E32-375041CD10BC}" dt="2023-06-03T14:25:21.667" v="388" actId="478"/>
            <ac:spMkLst>
              <pc:docMk/>
              <pc:sldMasterMk cId="1107650088" sldId="2147483660"/>
              <pc:sldLayoutMk cId="3527002171" sldId="2147483664"/>
              <ac:spMk id="4" creationId="{00000000-0000-0000-0000-000000000000}"/>
            </ac:spMkLst>
          </pc:spChg>
          <pc:spChg chg="add mod">
            <ac:chgData name="Vasilis" userId="3965c512-cd1f-49f6-b3ee-79cd1bcd8387" providerId="ADAL" clId="{59D993E5-A888-47D8-9E32-375041CD10BC}" dt="2023-06-03T14:13:33.101" v="237" actId="207"/>
            <ac:spMkLst>
              <pc:docMk/>
              <pc:sldMasterMk cId="1107650088" sldId="2147483660"/>
              <pc:sldLayoutMk cId="3527002171" sldId="2147483664"/>
              <ac:spMk id="5" creationId="{CAF82A9A-EB64-4B1B-6E6C-FA5E6319EE25}"/>
            </ac:spMkLst>
          </pc:spChg>
          <pc:spChg chg="add mod">
            <ac:chgData name="Vasilis" userId="3965c512-cd1f-49f6-b3ee-79cd1bcd8387" providerId="ADAL" clId="{59D993E5-A888-47D8-9E32-375041CD10BC}" dt="2023-06-03T14:13:40.365" v="240" actId="207"/>
            <ac:spMkLst>
              <pc:docMk/>
              <pc:sldMasterMk cId="1107650088" sldId="2147483660"/>
              <pc:sldLayoutMk cId="3527002171" sldId="2147483664"/>
              <ac:spMk id="6" creationId="{1295FDE1-EAAF-1C77-1499-CDF6AF2DCEE3}"/>
            </ac:spMkLst>
          </pc:spChg>
          <pc:spChg chg="add mod">
            <ac:chgData name="Vasilis" userId="3965c512-cd1f-49f6-b3ee-79cd1bcd8387" providerId="ADAL" clId="{59D993E5-A888-47D8-9E32-375041CD10BC}" dt="2023-06-03T14:13:37.890" v="239" actId="207"/>
            <ac:spMkLst>
              <pc:docMk/>
              <pc:sldMasterMk cId="1107650088" sldId="2147483660"/>
              <pc:sldLayoutMk cId="3527002171" sldId="2147483664"/>
              <ac:spMk id="7" creationId="{92F99995-F45C-D56E-C215-127A41879FD4}"/>
            </ac:spMkLst>
          </pc:spChg>
          <pc:spChg chg="mod">
            <ac:chgData name="Vasilis" userId="3965c512-cd1f-49f6-b3ee-79cd1bcd8387" providerId="ADAL" clId="{59D993E5-A888-47D8-9E32-375041CD10BC}" dt="2023-06-03T13:54:50.565" v="161" actId="207"/>
            <ac:spMkLst>
              <pc:docMk/>
              <pc:sldMasterMk cId="1107650088" sldId="2147483660"/>
              <pc:sldLayoutMk cId="3527002171" sldId="2147483664"/>
              <ac:spMk id="8" creationId="{00000000-0000-0000-0000-000000000000}"/>
            </ac:spMkLst>
          </pc:spChg>
          <pc:spChg chg="del">
            <ac:chgData name="Vasilis" userId="3965c512-cd1f-49f6-b3ee-79cd1bcd8387" providerId="ADAL" clId="{59D993E5-A888-47D8-9E32-375041CD10BC}" dt="2023-06-03T13:53:16.068" v="130" actId="478"/>
            <ac:spMkLst>
              <pc:docMk/>
              <pc:sldMasterMk cId="1107650088" sldId="2147483660"/>
              <pc:sldLayoutMk cId="3527002171" sldId="2147483664"/>
              <ac:spMk id="9" creationId="{5BA66B80-8A6E-4D06-8850-C2C8098F6AFC}"/>
            </ac:spMkLst>
          </pc:spChg>
          <pc:spChg chg="add mod">
            <ac:chgData name="Vasilis" userId="3965c512-cd1f-49f6-b3ee-79cd1bcd8387" providerId="ADAL" clId="{59D993E5-A888-47D8-9E32-375041CD10BC}" dt="2023-06-03T13:53:17.004" v="132"/>
            <ac:spMkLst>
              <pc:docMk/>
              <pc:sldMasterMk cId="1107650088" sldId="2147483660"/>
              <pc:sldLayoutMk cId="3527002171" sldId="2147483664"/>
              <ac:spMk id="11" creationId="{65FB57DD-94E8-6792-78B0-B810300DD5F5}"/>
            </ac:spMkLst>
          </pc:spChg>
          <pc:spChg chg="add mod">
            <ac:chgData name="Vasilis" userId="3965c512-cd1f-49f6-b3ee-79cd1bcd8387" providerId="ADAL" clId="{59D993E5-A888-47D8-9E32-375041CD10BC}" dt="2023-06-03T14:07:43.168" v="203"/>
            <ac:spMkLst>
              <pc:docMk/>
              <pc:sldMasterMk cId="1107650088" sldId="2147483660"/>
              <pc:sldLayoutMk cId="3527002171" sldId="2147483664"/>
              <ac:spMk id="13" creationId="{C58DBEE0-ACA2-7097-E01E-C154B581ECEF}"/>
            </ac:spMkLst>
          </pc:spChg>
          <pc:spChg chg="add mod">
            <ac:chgData name="Vasilis" userId="3965c512-cd1f-49f6-b3ee-79cd1bcd8387" providerId="ADAL" clId="{59D993E5-A888-47D8-9E32-375041CD10BC}" dt="2023-06-03T14:25:24.904" v="390" actId="14100"/>
            <ac:spMkLst>
              <pc:docMk/>
              <pc:sldMasterMk cId="1107650088" sldId="2147483660"/>
              <pc:sldLayoutMk cId="3527002171" sldId="2147483664"/>
              <ac:spMk id="14" creationId="{786CF54D-E2EE-F0EE-61A7-B4C821D4A5F5}"/>
            </ac:spMkLst>
          </pc:spChg>
          <pc:spChg chg="add mod">
            <ac:chgData name="Vasilis" userId="3965c512-cd1f-49f6-b3ee-79cd1bcd8387" providerId="ADAL" clId="{59D993E5-A888-47D8-9E32-375041CD10BC}" dt="2023-06-03T14:25:24.904" v="390" actId="14100"/>
            <ac:spMkLst>
              <pc:docMk/>
              <pc:sldMasterMk cId="1107650088" sldId="2147483660"/>
              <pc:sldLayoutMk cId="3527002171" sldId="2147483664"/>
              <ac:spMk id="15" creationId="{D1A0E284-10EC-C743-0124-3B6DDF47B4F0}"/>
            </ac:spMkLst>
          </pc:spChg>
          <pc:spChg chg="del">
            <ac:chgData name="Vasilis" userId="3965c512-cd1f-49f6-b3ee-79cd1bcd8387" providerId="ADAL" clId="{59D993E5-A888-47D8-9E32-375041CD10BC}" dt="2023-06-03T13:53:16.068" v="130" actId="478"/>
            <ac:spMkLst>
              <pc:docMk/>
              <pc:sldMasterMk cId="1107650088" sldId="2147483660"/>
              <pc:sldLayoutMk cId="3527002171" sldId="2147483664"/>
              <ac:spMk id="17" creationId="{F767B8B0-01EC-4CE7-B6EC-72B9A9E07897}"/>
            </ac:spMkLst>
          </pc:spChg>
          <pc:spChg chg="del">
            <ac:chgData name="Vasilis" userId="3965c512-cd1f-49f6-b3ee-79cd1bcd8387" providerId="ADAL" clId="{59D993E5-A888-47D8-9E32-375041CD10BC}" dt="2023-06-03T13:53:16.068" v="130" actId="478"/>
            <ac:spMkLst>
              <pc:docMk/>
              <pc:sldMasterMk cId="1107650088" sldId="2147483660"/>
              <pc:sldLayoutMk cId="3527002171" sldId="2147483664"/>
              <ac:spMk id="18" creationId="{B2DD41CD-BAED-4B07-914A-F648CC1F4905}"/>
            </ac:spMkLst>
          </pc:spChg>
          <pc:spChg chg="del">
            <ac:chgData name="Vasilis" userId="3965c512-cd1f-49f6-b3ee-79cd1bcd8387" providerId="ADAL" clId="{59D993E5-A888-47D8-9E32-375041CD10BC}" dt="2023-06-03T13:53:16.068" v="130" actId="478"/>
            <ac:spMkLst>
              <pc:docMk/>
              <pc:sldMasterMk cId="1107650088" sldId="2147483660"/>
              <pc:sldLayoutMk cId="3527002171" sldId="2147483664"/>
              <ac:spMk id="19" creationId="{5DED8195-C16D-49F0-8646-2AC12CA30C13}"/>
            </ac:spMkLst>
          </pc:spChg>
          <pc:spChg chg="del">
            <ac:chgData name="Vasilis" userId="3965c512-cd1f-49f6-b3ee-79cd1bcd8387" providerId="ADAL" clId="{59D993E5-A888-47D8-9E32-375041CD10BC}" dt="2023-06-03T13:53:16.068" v="130" actId="478"/>
            <ac:spMkLst>
              <pc:docMk/>
              <pc:sldMasterMk cId="1107650088" sldId="2147483660"/>
              <pc:sldLayoutMk cId="3527002171" sldId="2147483664"/>
              <ac:spMk id="21" creationId="{594EEEB2-36E9-44DC-B809-438C521B67B7}"/>
            </ac:spMkLst>
          </pc:spChg>
          <pc:picChg chg="add mod">
            <ac:chgData name="Vasilis" userId="3965c512-cd1f-49f6-b3ee-79cd1bcd8387" providerId="ADAL" clId="{59D993E5-A888-47D8-9E32-375041CD10BC}" dt="2023-06-03T13:53:17.004" v="132"/>
            <ac:picMkLst>
              <pc:docMk/>
              <pc:sldMasterMk cId="1107650088" sldId="2147483660"/>
              <pc:sldLayoutMk cId="3527002171" sldId="2147483664"/>
              <ac:picMk id="12" creationId="{9E37C4DA-7F70-CE67-A2CD-20965DBFA795}"/>
            </ac:picMkLst>
          </pc:picChg>
          <pc:picChg chg="del">
            <ac:chgData name="Vasilis" userId="3965c512-cd1f-49f6-b3ee-79cd1bcd8387" providerId="ADAL" clId="{59D993E5-A888-47D8-9E32-375041CD10BC}" dt="2023-06-03T13:53:16.068" v="130" actId="478"/>
            <ac:picMkLst>
              <pc:docMk/>
              <pc:sldMasterMk cId="1107650088" sldId="2147483660"/>
              <pc:sldLayoutMk cId="3527002171" sldId="2147483664"/>
              <ac:picMk id="20" creationId="{461EF418-B68B-4CA6-A03F-CB33799DF603}"/>
            </ac:picMkLst>
          </pc:picChg>
          <pc:picChg chg="del">
            <ac:chgData name="Vasilis" userId="3965c512-cd1f-49f6-b3ee-79cd1bcd8387" providerId="ADAL" clId="{59D993E5-A888-47D8-9E32-375041CD10BC}" dt="2023-06-03T13:53:16.068" v="130" actId="478"/>
            <ac:picMkLst>
              <pc:docMk/>
              <pc:sldMasterMk cId="1107650088" sldId="2147483660"/>
              <pc:sldLayoutMk cId="3527002171" sldId="2147483664"/>
              <ac:picMk id="22" creationId="{3AC2C2D1-A8D3-493C-8861-0804A656D0F0}"/>
            </ac:picMkLst>
          </pc:picChg>
          <pc:cxnChg chg="mod">
            <ac:chgData name="Vasilis" userId="3965c512-cd1f-49f6-b3ee-79cd1bcd8387" providerId="ADAL" clId="{59D993E5-A888-47D8-9E32-375041CD10BC}" dt="2023-06-03T13:55:04.559" v="164" actId="208"/>
            <ac:cxnSpMkLst>
              <pc:docMk/>
              <pc:sldMasterMk cId="1107650088" sldId="2147483660"/>
              <pc:sldLayoutMk cId="3527002171" sldId="2147483664"/>
              <ac:cxnSpMk id="10" creationId="{AF4A5BBF-A279-493E-B98E-6331F084CD83}"/>
            </ac:cxnSpMkLst>
          </pc:cxnChg>
        </pc:sldLayoutChg>
        <pc:sldLayoutChg chg="addSp delSp modSp mod">
          <pc:chgData name="Vasilis" userId="3965c512-cd1f-49f6-b3ee-79cd1bcd8387" providerId="ADAL" clId="{59D993E5-A888-47D8-9E32-375041CD10BC}" dt="2023-06-03T14:13:53.218" v="243" actId="207"/>
          <pc:sldLayoutMkLst>
            <pc:docMk/>
            <pc:sldMasterMk cId="1107650088" sldId="2147483660"/>
            <pc:sldLayoutMk cId="1634259415" sldId="2147483665"/>
          </pc:sldLayoutMkLst>
          <pc:spChg chg="add mod">
            <ac:chgData name="Vasilis" userId="3965c512-cd1f-49f6-b3ee-79cd1bcd8387" providerId="ADAL" clId="{59D993E5-A888-47D8-9E32-375041CD10BC}" dt="2023-06-03T13:53:21.220" v="135"/>
            <ac:spMkLst>
              <pc:docMk/>
              <pc:sldMasterMk cId="1107650088" sldId="2147483660"/>
              <pc:sldLayoutMk cId="1634259415" sldId="2147483665"/>
              <ac:spMk id="2" creationId="{9EEB2BB4-C707-C6F9-27C4-8CB20789595A}"/>
            </ac:spMkLst>
          </pc:spChg>
          <pc:spChg chg="mod">
            <ac:chgData name="Vasilis" userId="3965c512-cd1f-49f6-b3ee-79cd1bcd8387" providerId="ADAL" clId="{59D993E5-A888-47D8-9E32-375041CD10BC}" dt="2023-06-03T13:55:13.978" v="165" actId="207"/>
            <ac:spMkLst>
              <pc:docMk/>
              <pc:sldMasterMk cId="1107650088" sldId="2147483660"/>
              <pc:sldLayoutMk cId="1634259415" sldId="2147483665"/>
              <ac:spMk id="3" creationId="{00000000-0000-0000-0000-000000000000}"/>
            </ac:spMkLst>
          </pc:spChg>
          <pc:spChg chg="mod">
            <ac:chgData name="Vasilis" userId="3965c512-cd1f-49f6-b3ee-79cd1bcd8387" providerId="ADAL" clId="{59D993E5-A888-47D8-9E32-375041CD10BC}" dt="2023-06-03T13:57:03.607" v="181" actId="1035"/>
            <ac:spMkLst>
              <pc:docMk/>
              <pc:sldMasterMk cId="1107650088" sldId="2147483660"/>
              <pc:sldLayoutMk cId="1634259415" sldId="2147483665"/>
              <ac:spMk id="4" creationId="{00000000-0000-0000-0000-000000000000}"/>
            </ac:spMkLst>
          </pc:spChg>
          <pc:spChg chg="add mod">
            <ac:chgData name="Vasilis" userId="3965c512-cd1f-49f6-b3ee-79cd1bcd8387" providerId="ADAL" clId="{59D993E5-A888-47D8-9E32-375041CD10BC}" dt="2023-06-03T14:13:50.781" v="242" actId="207"/>
            <ac:spMkLst>
              <pc:docMk/>
              <pc:sldMasterMk cId="1107650088" sldId="2147483660"/>
              <pc:sldLayoutMk cId="1634259415" sldId="2147483665"/>
              <ac:spMk id="5" creationId="{02C3D6B3-DD8F-5BEE-E6EC-3D347483CF4D}"/>
            </ac:spMkLst>
          </pc:spChg>
          <pc:spChg chg="add mod">
            <ac:chgData name="Vasilis" userId="3965c512-cd1f-49f6-b3ee-79cd1bcd8387" providerId="ADAL" clId="{59D993E5-A888-47D8-9E32-375041CD10BC}" dt="2023-06-03T14:13:46.328" v="241" actId="207"/>
            <ac:spMkLst>
              <pc:docMk/>
              <pc:sldMasterMk cId="1107650088" sldId="2147483660"/>
              <pc:sldLayoutMk cId="1634259415" sldId="2147483665"/>
              <ac:spMk id="6" creationId="{41222BE5-BC7D-1E77-804E-BD09ABAE714C}"/>
            </ac:spMkLst>
          </pc:spChg>
          <pc:spChg chg="add mod">
            <ac:chgData name="Vasilis" userId="3965c512-cd1f-49f6-b3ee-79cd1bcd8387" providerId="ADAL" clId="{59D993E5-A888-47D8-9E32-375041CD10BC}" dt="2023-06-03T14:13:53.218" v="243" actId="207"/>
            <ac:spMkLst>
              <pc:docMk/>
              <pc:sldMasterMk cId="1107650088" sldId="2147483660"/>
              <pc:sldLayoutMk cId="1634259415" sldId="2147483665"/>
              <ac:spMk id="7" creationId="{C7B65C09-3C1A-57CF-1BE3-E1AD15484804}"/>
            </ac:spMkLst>
          </pc:spChg>
          <pc:spChg chg="add mod">
            <ac:chgData name="Vasilis" userId="3965c512-cd1f-49f6-b3ee-79cd1bcd8387" providerId="ADAL" clId="{59D993E5-A888-47D8-9E32-375041CD10BC}" dt="2023-06-03T13:53:21.220" v="135"/>
            <ac:spMkLst>
              <pc:docMk/>
              <pc:sldMasterMk cId="1107650088" sldId="2147483660"/>
              <pc:sldLayoutMk cId="1634259415" sldId="2147483665"/>
              <ac:spMk id="8" creationId="{08CF57E0-ABD0-2982-CDCD-EEBA7F25E9F9}"/>
            </ac:spMkLst>
          </pc:spChg>
          <pc:spChg chg="mod">
            <ac:chgData name="Vasilis" userId="3965c512-cd1f-49f6-b3ee-79cd1bcd8387" providerId="ADAL" clId="{59D993E5-A888-47D8-9E32-375041CD10BC}" dt="2023-06-03T13:54:58.269" v="162" actId="207"/>
            <ac:spMkLst>
              <pc:docMk/>
              <pc:sldMasterMk cId="1107650088" sldId="2147483660"/>
              <pc:sldLayoutMk cId="1634259415" sldId="2147483665"/>
              <ac:spMk id="10" creationId="{00000000-0000-0000-0000-000000000000}"/>
            </ac:spMkLst>
          </pc:spChg>
          <pc:spChg chg="del">
            <ac:chgData name="Vasilis" userId="3965c512-cd1f-49f6-b3ee-79cd1bcd8387" providerId="ADAL" clId="{59D993E5-A888-47D8-9E32-375041CD10BC}" dt="2023-06-03T13:53:20.653" v="133" actId="478"/>
            <ac:spMkLst>
              <pc:docMk/>
              <pc:sldMasterMk cId="1107650088" sldId="2147483660"/>
              <pc:sldLayoutMk cId="1634259415" sldId="2147483665"/>
              <ac:spMk id="11" creationId="{3BF7D838-328B-4390-A050-0DB174F84F32}"/>
            </ac:spMkLst>
          </pc:spChg>
          <pc:spChg chg="add mod">
            <ac:chgData name="Vasilis" userId="3965c512-cd1f-49f6-b3ee-79cd1bcd8387" providerId="ADAL" clId="{59D993E5-A888-47D8-9E32-375041CD10BC}" dt="2023-06-03T13:57:17.638" v="191" actId="1038"/>
            <ac:spMkLst>
              <pc:docMk/>
              <pc:sldMasterMk cId="1107650088" sldId="2147483660"/>
              <pc:sldLayoutMk cId="1634259415" sldId="2147483665"/>
              <ac:spMk id="12" creationId="{A6869B7D-9B31-4020-5B72-F95F7B8B87D8}"/>
            </ac:spMkLst>
          </pc:spChg>
          <pc:spChg chg="mod">
            <ac:chgData name="Vasilis" userId="3965c512-cd1f-49f6-b3ee-79cd1bcd8387" providerId="ADAL" clId="{59D993E5-A888-47D8-9E32-375041CD10BC}" dt="2023-06-03T13:55:15.960" v="166" actId="207"/>
            <ac:spMkLst>
              <pc:docMk/>
              <pc:sldMasterMk cId="1107650088" sldId="2147483660"/>
              <pc:sldLayoutMk cId="1634259415" sldId="2147483665"/>
              <ac:spMk id="14" creationId="{97F88299-2FEE-4C5C-A9B4-5C315FCF5FAF}"/>
            </ac:spMkLst>
          </pc:spChg>
          <pc:spChg chg="del mod">
            <ac:chgData name="Vasilis" userId="3965c512-cd1f-49f6-b3ee-79cd1bcd8387" providerId="ADAL" clId="{59D993E5-A888-47D8-9E32-375041CD10BC}" dt="2023-06-03T13:57:00.448" v="175" actId="478"/>
            <ac:spMkLst>
              <pc:docMk/>
              <pc:sldMasterMk cId="1107650088" sldId="2147483660"/>
              <pc:sldLayoutMk cId="1634259415" sldId="2147483665"/>
              <ac:spMk id="15" creationId="{93E5DADC-9EE6-4A2C-9C38-B9D825D93C81}"/>
            </ac:spMkLst>
          </pc:spChg>
          <pc:spChg chg="add mod">
            <ac:chgData name="Vasilis" userId="3965c512-cd1f-49f6-b3ee-79cd1bcd8387" providerId="ADAL" clId="{59D993E5-A888-47D8-9E32-375041CD10BC}" dt="2023-06-03T14:07:46.997" v="204"/>
            <ac:spMkLst>
              <pc:docMk/>
              <pc:sldMasterMk cId="1107650088" sldId="2147483660"/>
              <pc:sldLayoutMk cId="1634259415" sldId="2147483665"/>
              <ac:spMk id="16" creationId="{5D73B6B0-BD74-A202-B4F2-B8714A442F54}"/>
            </ac:spMkLst>
          </pc:spChg>
          <pc:spChg chg="del">
            <ac:chgData name="Vasilis" userId="3965c512-cd1f-49f6-b3ee-79cd1bcd8387" providerId="ADAL" clId="{59D993E5-A888-47D8-9E32-375041CD10BC}" dt="2023-06-03T13:53:20.653" v="133" actId="478"/>
            <ac:spMkLst>
              <pc:docMk/>
              <pc:sldMasterMk cId="1107650088" sldId="2147483660"/>
              <pc:sldLayoutMk cId="1634259415" sldId="2147483665"/>
              <ac:spMk id="22" creationId="{2C4634AB-FE38-489A-A7D3-6B4557D9E5CA}"/>
            </ac:spMkLst>
          </pc:spChg>
          <pc:spChg chg="del">
            <ac:chgData name="Vasilis" userId="3965c512-cd1f-49f6-b3ee-79cd1bcd8387" providerId="ADAL" clId="{59D993E5-A888-47D8-9E32-375041CD10BC}" dt="2023-06-03T13:53:20.653" v="133" actId="478"/>
            <ac:spMkLst>
              <pc:docMk/>
              <pc:sldMasterMk cId="1107650088" sldId="2147483660"/>
              <pc:sldLayoutMk cId="1634259415" sldId="2147483665"/>
              <ac:spMk id="23" creationId="{F60481FD-E632-4470-98F3-2C34E1BC9227}"/>
            </ac:spMkLst>
          </pc:spChg>
          <pc:spChg chg="del">
            <ac:chgData name="Vasilis" userId="3965c512-cd1f-49f6-b3ee-79cd1bcd8387" providerId="ADAL" clId="{59D993E5-A888-47D8-9E32-375041CD10BC}" dt="2023-06-03T13:53:20.653" v="133" actId="478"/>
            <ac:spMkLst>
              <pc:docMk/>
              <pc:sldMasterMk cId="1107650088" sldId="2147483660"/>
              <pc:sldLayoutMk cId="1634259415" sldId="2147483665"/>
              <ac:spMk id="24" creationId="{6D7BB0D4-D97E-4EBC-8991-0EA7DCC7D702}"/>
            </ac:spMkLst>
          </pc:spChg>
          <pc:spChg chg="del">
            <ac:chgData name="Vasilis" userId="3965c512-cd1f-49f6-b3ee-79cd1bcd8387" providerId="ADAL" clId="{59D993E5-A888-47D8-9E32-375041CD10BC}" dt="2023-06-03T13:53:20.653" v="133" actId="478"/>
            <ac:spMkLst>
              <pc:docMk/>
              <pc:sldMasterMk cId="1107650088" sldId="2147483660"/>
              <pc:sldLayoutMk cId="1634259415" sldId="2147483665"/>
              <ac:spMk id="26" creationId="{657E36D5-6D28-4FAC-8074-6B2A8DD33437}"/>
            </ac:spMkLst>
          </pc:spChg>
          <pc:picChg chg="add mod">
            <ac:chgData name="Vasilis" userId="3965c512-cd1f-49f6-b3ee-79cd1bcd8387" providerId="ADAL" clId="{59D993E5-A888-47D8-9E32-375041CD10BC}" dt="2023-06-03T13:53:21.220" v="135"/>
            <ac:picMkLst>
              <pc:docMk/>
              <pc:sldMasterMk cId="1107650088" sldId="2147483660"/>
              <pc:sldLayoutMk cId="1634259415" sldId="2147483665"/>
              <ac:picMk id="9" creationId="{872AED82-40B2-D7D6-7711-ECA89E54910F}"/>
            </ac:picMkLst>
          </pc:picChg>
          <pc:picChg chg="del">
            <ac:chgData name="Vasilis" userId="3965c512-cd1f-49f6-b3ee-79cd1bcd8387" providerId="ADAL" clId="{59D993E5-A888-47D8-9E32-375041CD10BC}" dt="2023-06-03T13:53:20.653" v="133" actId="478"/>
            <ac:picMkLst>
              <pc:docMk/>
              <pc:sldMasterMk cId="1107650088" sldId="2147483660"/>
              <pc:sldLayoutMk cId="1634259415" sldId="2147483665"/>
              <ac:picMk id="25" creationId="{2DEFC2F0-5E4E-4CD3-B45A-A5DC7D9A196D}"/>
            </ac:picMkLst>
          </pc:picChg>
          <pc:picChg chg="del">
            <ac:chgData name="Vasilis" userId="3965c512-cd1f-49f6-b3ee-79cd1bcd8387" providerId="ADAL" clId="{59D993E5-A888-47D8-9E32-375041CD10BC}" dt="2023-06-03T13:53:20.653" v="133" actId="478"/>
            <ac:picMkLst>
              <pc:docMk/>
              <pc:sldMasterMk cId="1107650088" sldId="2147483660"/>
              <pc:sldLayoutMk cId="1634259415" sldId="2147483665"/>
              <ac:picMk id="27" creationId="{9069872C-7D6A-485F-8E17-E426B4BBE2D4}"/>
            </ac:picMkLst>
          </pc:picChg>
          <pc:cxnChg chg="mod">
            <ac:chgData name="Vasilis" userId="3965c512-cd1f-49f6-b3ee-79cd1bcd8387" providerId="ADAL" clId="{59D993E5-A888-47D8-9E32-375041CD10BC}" dt="2023-06-03T13:55:01.206" v="163" actId="208"/>
            <ac:cxnSpMkLst>
              <pc:docMk/>
              <pc:sldMasterMk cId="1107650088" sldId="2147483660"/>
              <pc:sldLayoutMk cId="1634259415" sldId="2147483665"/>
              <ac:cxnSpMk id="13" creationId="{2BD60028-ECFF-404C-8608-4A3977D5602A}"/>
            </ac:cxnSpMkLst>
          </pc:cxnChg>
        </pc:sldLayoutChg>
        <pc:sldLayoutChg chg="addSp delSp modSp mod">
          <pc:chgData name="Vasilis" userId="3965c512-cd1f-49f6-b3ee-79cd1bcd8387" providerId="ADAL" clId="{59D993E5-A888-47D8-9E32-375041CD10BC}" dt="2023-06-03T14:14:13.018" v="246" actId="207"/>
          <pc:sldLayoutMkLst>
            <pc:docMk/>
            <pc:sldMasterMk cId="1107650088" sldId="2147483660"/>
            <pc:sldLayoutMk cId="3010824244" sldId="2147483666"/>
          </pc:sldLayoutMkLst>
          <pc:spChg chg="add mod">
            <ac:chgData name="Vasilis" userId="3965c512-cd1f-49f6-b3ee-79cd1bcd8387" providerId="ADAL" clId="{59D993E5-A888-47D8-9E32-375041CD10BC}" dt="2023-06-03T13:53:25.398" v="138"/>
            <ac:spMkLst>
              <pc:docMk/>
              <pc:sldMasterMk cId="1107650088" sldId="2147483660"/>
              <pc:sldLayoutMk cId="3010824244" sldId="2147483666"/>
              <ac:spMk id="2" creationId="{E85F55D3-C891-E9A5-37B0-72CCA4E11B9B}"/>
            </ac:spMkLst>
          </pc:spChg>
          <pc:spChg chg="add mod">
            <ac:chgData name="Vasilis" userId="3965c512-cd1f-49f6-b3ee-79cd1bcd8387" providerId="ADAL" clId="{59D993E5-A888-47D8-9E32-375041CD10BC}" dt="2023-06-03T14:14:08.504" v="245" actId="207"/>
            <ac:spMkLst>
              <pc:docMk/>
              <pc:sldMasterMk cId="1107650088" sldId="2147483660"/>
              <pc:sldLayoutMk cId="3010824244" sldId="2147483666"/>
              <ac:spMk id="3" creationId="{FE8F73B2-CC9C-36AC-6922-0CD59150F38C}"/>
            </ac:spMkLst>
          </pc:spChg>
          <pc:spChg chg="add mod">
            <ac:chgData name="Vasilis" userId="3965c512-cd1f-49f6-b3ee-79cd1bcd8387" providerId="ADAL" clId="{59D993E5-A888-47D8-9E32-375041CD10BC}" dt="2023-06-03T14:14:03.115" v="244" actId="207"/>
            <ac:spMkLst>
              <pc:docMk/>
              <pc:sldMasterMk cId="1107650088" sldId="2147483660"/>
              <pc:sldLayoutMk cId="3010824244" sldId="2147483666"/>
              <ac:spMk id="4" creationId="{5E75689D-EB17-D266-77C6-ECF7FEC2BE4C}"/>
            </ac:spMkLst>
          </pc:spChg>
          <pc:spChg chg="add mod">
            <ac:chgData name="Vasilis" userId="3965c512-cd1f-49f6-b3ee-79cd1bcd8387" providerId="ADAL" clId="{59D993E5-A888-47D8-9E32-375041CD10BC}" dt="2023-06-03T14:14:13.018" v="246" actId="207"/>
            <ac:spMkLst>
              <pc:docMk/>
              <pc:sldMasterMk cId="1107650088" sldId="2147483660"/>
              <pc:sldLayoutMk cId="3010824244" sldId="2147483666"/>
              <ac:spMk id="5" creationId="{78CB5BA5-F3E0-D274-E7AA-07AB4B53C814}"/>
            </ac:spMkLst>
          </pc:spChg>
          <pc:spChg chg="add mod">
            <ac:chgData name="Vasilis" userId="3965c512-cd1f-49f6-b3ee-79cd1bcd8387" providerId="ADAL" clId="{59D993E5-A888-47D8-9E32-375041CD10BC}" dt="2023-06-03T13:53:25.398" v="138"/>
            <ac:spMkLst>
              <pc:docMk/>
              <pc:sldMasterMk cId="1107650088" sldId="2147483660"/>
              <pc:sldLayoutMk cId="3010824244" sldId="2147483666"/>
              <ac:spMk id="6" creationId="{BE6FB401-F875-906C-FAF7-7BA6FD6D8FBD}"/>
            </ac:spMkLst>
          </pc:spChg>
          <pc:spChg chg="add mod">
            <ac:chgData name="Vasilis" userId="3965c512-cd1f-49f6-b3ee-79cd1bcd8387" providerId="ADAL" clId="{59D993E5-A888-47D8-9E32-375041CD10BC}" dt="2023-06-03T14:08:10.791" v="211" actId="14100"/>
            <ac:spMkLst>
              <pc:docMk/>
              <pc:sldMasterMk cId="1107650088" sldId="2147483660"/>
              <pc:sldLayoutMk cId="3010824244" sldId="2147483666"/>
              <ac:spMk id="8" creationId="{4D089615-3411-30DA-4277-6F739EE9A7C9}"/>
            </ac:spMkLst>
          </pc:spChg>
          <pc:spChg chg="add mod">
            <ac:chgData name="Vasilis" userId="3965c512-cd1f-49f6-b3ee-79cd1bcd8387" providerId="ADAL" clId="{59D993E5-A888-47D8-9E32-375041CD10BC}" dt="2023-06-03T13:57:37.245" v="194"/>
            <ac:spMkLst>
              <pc:docMk/>
              <pc:sldMasterMk cId="1107650088" sldId="2147483660"/>
              <pc:sldLayoutMk cId="3010824244" sldId="2147483666"/>
              <ac:spMk id="9" creationId="{29BC0C1A-6545-43A5-D6E5-6CA561210E0C}"/>
            </ac:spMkLst>
          </pc:spChg>
          <pc:spChg chg="del">
            <ac:chgData name="Vasilis" userId="3965c512-cd1f-49f6-b3ee-79cd1bcd8387" providerId="ADAL" clId="{59D993E5-A888-47D8-9E32-375041CD10BC}" dt="2023-06-03T13:53:24.572" v="136" actId="478"/>
            <ac:spMkLst>
              <pc:docMk/>
              <pc:sldMasterMk cId="1107650088" sldId="2147483660"/>
              <pc:sldLayoutMk cId="3010824244" sldId="2147483666"/>
              <ac:spMk id="11" creationId="{3BF7D838-328B-4390-A050-0DB174F84F32}"/>
            </ac:spMkLst>
          </pc:spChg>
          <pc:spChg chg="add mod">
            <ac:chgData name="Vasilis" userId="3965c512-cd1f-49f6-b3ee-79cd1bcd8387" providerId="ADAL" clId="{59D993E5-A888-47D8-9E32-375041CD10BC}" dt="2023-06-03T14:07:49.822" v="205"/>
            <ac:spMkLst>
              <pc:docMk/>
              <pc:sldMasterMk cId="1107650088" sldId="2147483660"/>
              <pc:sldLayoutMk cId="3010824244" sldId="2147483666"/>
              <ac:spMk id="12" creationId="{D838EF56-1D9E-141C-1EDE-EA1BC0B0C089}"/>
            </ac:spMkLst>
          </pc:spChg>
          <pc:spChg chg="mod">
            <ac:chgData name="Vasilis" userId="3965c512-cd1f-49f6-b3ee-79cd1bcd8387" providerId="ADAL" clId="{59D993E5-A888-47D8-9E32-375041CD10BC}" dt="2023-06-03T13:55:20.191" v="167" actId="207"/>
            <ac:spMkLst>
              <pc:docMk/>
              <pc:sldMasterMk cId="1107650088" sldId="2147483660"/>
              <pc:sldLayoutMk cId="3010824244" sldId="2147483666"/>
              <ac:spMk id="14" creationId="{97F88299-2FEE-4C5C-A9B4-5C315FCF5FAF}"/>
            </ac:spMkLst>
          </pc:spChg>
          <pc:spChg chg="del">
            <ac:chgData name="Vasilis" userId="3965c512-cd1f-49f6-b3ee-79cd1bcd8387" providerId="ADAL" clId="{59D993E5-A888-47D8-9E32-375041CD10BC}" dt="2023-06-03T13:57:34.688" v="192" actId="478"/>
            <ac:spMkLst>
              <pc:docMk/>
              <pc:sldMasterMk cId="1107650088" sldId="2147483660"/>
              <pc:sldLayoutMk cId="3010824244" sldId="2147483666"/>
              <ac:spMk id="15" creationId="{93E5DADC-9EE6-4A2C-9C38-B9D825D93C81}"/>
            </ac:spMkLst>
          </pc:spChg>
          <pc:spChg chg="del">
            <ac:chgData name="Vasilis" userId="3965c512-cd1f-49f6-b3ee-79cd1bcd8387" providerId="ADAL" clId="{59D993E5-A888-47D8-9E32-375041CD10BC}" dt="2023-06-03T13:57:36.885" v="193" actId="478"/>
            <ac:spMkLst>
              <pc:docMk/>
              <pc:sldMasterMk cId="1107650088" sldId="2147483660"/>
              <pc:sldLayoutMk cId="3010824244" sldId="2147483666"/>
              <ac:spMk id="16" creationId="{7BC668AF-EC49-4C13-88C4-542BFAB4506A}"/>
            </ac:spMkLst>
          </pc:spChg>
          <pc:spChg chg="del">
            <ac:chgData name="Vasilis" userId="3965c512-cd1f-49f6-b3ee-79cd1bcd8387" providerId="ADAL" clId="{59D993E5-A888-47D8-9E32-375041CD10BC}" dt="2023-06-03T13:53:24.572" v="136" actId="478"/>
            <ac:spMkLst>
              <pc:docMk/>
              <pc:sldMasterMk cId="1107650088" sldId="2147483660"/>
              <pc:sldLayoutMk cId="3010824244" sldId="2147483666"/>
              <ac:spMk id="22" creationId="{942702B2-0360-4C4A-9647-25B2C874C721}"/>
            </ac:spMkLst>
          </pc:spChg>
          <pc:spChg chg="del">
            <ac:chgData name="Vasilis" userId="3965c512-cd1f-49f6-b3ee-79cd1bcd8387" providerId="ADAL" clId="{59D993E5-A888-47D8-9E32-375041CD10BC}" dt="2023-06-03T13:53:24.572" v="136" actId="478"/>
            <ac:spMkLst>
              <pc:docMk/>
              <pc:sldMasterMk cId="1107650088" sldId="2147483660"/>
              <pc:sldLayoutMk cId="3010824244" sldId="2147483666"/>
              <ac:spMk id="23" creationId="{BF8993BE-D23E-42DE-A46D-08765C6207B4}"/>
            </ac:spMkLst>
          </pc:spChg>
          <pc:spChg chg="del">
            <ac:chgData name="Vasilis" userId="3965c512-cd1f-49f6-b3ee-79cd1bcd8387" providerId="ADAL" clId="{59D993E5-A888-47D8-9E32-375041CD10BC}" dt="2023-06-03T13:53:24.572" v="136" actId="478"/>
            <ac:spMkLst>
              <pc:docMk/>
              <pc:sldMasterMk cId="1107650088" sldId="2147483660"/>
              <pc:sldLayoutMk cId="3010824244" sldId="2147483666"/>
              <ac:spMk id="24" creationId="{5EB5EBEA-18E9-4183-A45E-F2D57A0D4973}"/>
            </ac:spMkLst>
          </pc:spChg>
          <pc:spChg chg="del">
            <ac:chgData name="Vasilis" userId="3965c512-cd1f-49f6-b3ee-79cd1bcd8387" providerId="ADAL" clId="{59D993E5-A888-47D8-9E32-375041CD10BC}" dt="2023-06-03T13:53:24.572" v="136" actId="478"/>
            <ac:spMkLst>
              <pc:docMk/>
              <pc:sldMasterMk cId="1107650088" sldId="2147483660"/>
              <pc:sldLayoutMk cId="3010824244" sldId="2147483666"/>
              <ac:spMk id="26" creationId="{C52F9307-7A95-4543-9E96-FF6480031FAB}"/>
            </ac:spMkLst>
          </pc:spChg>
          <pc:picChg chg="add mod">
            <ac:chgData name="Vasilis" userId="3965c512-cd1f-49f6-b3ee-79cd1bcd8387" providerId="ADAL" clId="{59D993E5-A888-47D8-9E32-375041CD10BC}" dt="2023-06-03T13:53:25.398" v="138"/>
            <ac:picMkLst>
              <pc:docMk/>
              <pc:sldMasterMk cId="1107650088" sldId="2147483660"/>
              <pc:sldLayoutMk cId="3010824244" sldId="2147483666"/>
              <ac:picMk id="7" creationId="{B304C678-876D-7ABC-19BE-AC50B715E1D6}"/>
            </ac:picMkLst>
          </pc:picChg>
          <pc:picChg chg="del">
            <ac:chgData name="Vasilis" userId="3965c512-cd1f-49f6-b3ee-79cd1bcd8387" providerId="ADAL" clId="{59D993E5-A888-47D8-9E32-375041CD10BC}" dt="2023-06-03T13:53:24.572" v="136" actId="478"/>
            <ac:picMkLst>
              <pc:docMk/>
              <pc:sldMasterMk cId="1107650088" sldId="2147483660"/>
              <pc:sldLayoutMk cId="3010824244" sldId="2147483666"/>
              <ac:picMk id="25" creationId="{83626B1B-86E0-478D-834D-A00B329279FF}"/>
            </ac:picMkLst>
          </pc:picChg>
          <pc:picChg chg="del">
            <ac:chgData name="Vasilis" userId="3965c512-cd1f-49f6-b3ee-79cd1bcd8387" providerId="ADAL" clId="{59D993E5-A888-47D8-9E32-375041CD10BC}" dt="2023-06-03T13:53:24.572" v="136" actId="478"/>
            <ac:picMkLst>
              <pc:docMk/>
              <pc:sldMasterMk cId="1107650088" sldId="2147483660"/>
              <pc:sldLayoutMk cId="3010824244" sldId="2147483666"/>
              <ac:picMk id="27" creationId="{F6000CAB-871A-4699-B9CA-724AE860E1AB}"/>
            </ac:picMkLst>
          </pc:picChg>
        </pc:sldLayoutChg>
        <pc:sldLayoutChg chg="addSp delSp modSp mod">
          <pc:chgData name="Vasilis" userId="3965c512-cd1f-49f6-b3ee-79cd1bcd8387" providerId="ADAL" clId="{59D993E5-A888-47D8-9E32-375041CD10BC}" dt="2023-06-03T14:14:30.968" v="249" actId="207"/>
          <pc:sldLayoutMkLst>
            <pc:docMk/>
            <pc:sldMasterMk cId="1107650088" sldId="2147483660"/>
            <pc:sldLayoutMk cId="1102190543" sldId="2147483667"/>
          </pc:sldLayoutMkLst>
          <pc:spChg chg="add mod">
            <ac:chgData name="Vasilis" userId="3965c512-cd1f-49f6-b3ee-79cd1bcd8387" providerId="ADAL" clId="{59D993E5-A888-47D8-9E32-375041CD10BC}" dt="2023-06-03T13:53:31.121" v="141"/>
            <ac:spMkLst>
              <pc:docMk/>
              <pc:sldMasterMk cId="1107650088" sldId="2147483660"/>
              <pc:sldLayoutMk cId="1102190543" sldId="2147483667"/>
              <ac:spMk id="2" creationId="{A15367CA-82C1-C564-7635-87FB176D8E50}"/>
            </ac:spMkLst>
          </pc:spChg>
          <pc:spChg chg="mod">
            <ac:chgData name="Vasilis" userId="3965c512-cd1f-49f6-b3ee-79cd1bcd8387" providerId="ADAL" clId="{59D993E5-A888-47D8-9E32-375041CD10BC}" dt="2023-06-03T13:55:24.240" v="168" actId="207"/>
            <ac:spMkLst>
              <pc:docMk/>
              <pc:sldMasterMk cId="1107650088" sldId="2147483660"/>
              <pc:sldLayoutMk cId="1102190543" sldId="2147483667"/>
              <ac:spMk id="3" creationId="{00000000-0000-0000-0000-000000000000}"/>
            </ac:spMkLst>
          </pc:spChg>
          <pc:spChg chg="del">
            <ac:chgData name="Vasilis" userId="3965c512-cd1f-49f6-b3ee-79cd1bcd8387" providerId="ADAL" clId="{59D993E5-A888-47D8-9E32-375041CD10BC}" dt="2023-06-03T14:08:26.614" v="214" actId="478"/>
            <ac:spMkLst>
              <pc:docMk/>
              <pc:sldMasterMk cId="1107650088" sldId="2147483660"/>
              <pc:sldLayoutMk cId="1102190543" sldId="2147483667"/>
              <ac:spMk id="4" creationId="{00000000-0000-0000-0000-000000000000}"/>
            </ac:spMkLst>
          </pc:spChg>
          <pc:spChg chg="add mod">
            <ac:chgData name="Vasilis" userId="3965c512-cd1f-49f6-b3ee-79cd1bcd8387" providerId="ADAL" clId="{59D993E5-A888-47D8-9E32-375041CD10BC}" dt="2023-06-03T14:14:26.997" v="248" actId="207"/>
            <ac:spMkLst>
              <pc:docMk/>
              <pc:sldMasterMk cId="1107650088" sldId="2147483660"/>
              <pc:sldLayoutMk cId="1102190543" sldId="2147483667"/>
              <ac:spMk id="5" creationId="{528F1C65-E5B7-DE9E-305D-974BF9AF4CDD}"/>
            </ac:spMkLst>
          </pc:spChg>
          <pc:spChg chg="add mod">
            <ac:chgData name="Vasilis" userId="3965c512-cd1f-49f6-b3ee-79cd1bcd8387" providerId="ADAL" clId="{59D993E5-A888-47D8-9E32-375041CD10BC}" dt="2023-06-03T14:14:23.567" v="247" actId="207"/>
            <ac:spMkLst>
              <pc:docMk/>
              <pc:sldMasterMk cId="1107650088" sldId="2147483660"/>
              <pc:sldLayoutMk cId="1102190543" sldId="2147483667"/>
              <ac:spMk id="6" creationId="{6B3976FE-F353-0ED6-4203-1A92AE607824}"/>
            </ac:spMkLst>
          </pc:spChg>
          <pc:spChg chg="add mod">
            <ac:chgData name="Vasilis" userId="3965c512-cd1f-49f6-b3ee-79cd1bcd8387" providerId="ADAL" clId="{59D993E5-A888-47D8-9E32-375041CD10BC}" dt="2023-06-03T14:14:30.968" v="249" actId="207"/>
            <ac:spMkLst>
              <pc:docMk/>
              <pc:sldMasterMk cId="1107650088" sldId="2147483660"/>
              <pc:sldLayoutMk cId="1102190543" sldId="2147483667"/>
              <ac:spMk id="7" creationId="{588072F1-C44A-009F-7BBD-B95B5FB6468A}"/>
            </ac:spMkLst>
          </pc:spChg>
          <pc:spChg chg="add mod">
            <ac:chgData name="Vasilis" userId="3965c512-cd1f-49f6-b3ee-79cd1bcd8387" providerId="ADAL" clId="{59D993E5-A888-47D8-9E32-375041CD10BC}" dt="2023-06-03T13:53:31.121" v="141"/>
            <ac:spMkLst>
              <pc:docMk/>
              <pc:sldMasterMk cId="1107650088" sldId="2147483660"/>
              <pc:sldLayoutMk cId="1102190543" sldId="2147483667"/>
              <ac:spMk id="8" creationId="{155641B9-8B71-D3DC-C72F-30518A47276B}"/>
            </ac:spMkLst>
          </pc:spChg>
          <pc:spChg chg="mod">
            <ac:chgData name="Vasilis" userId="3965c512-cd1f-49f6-b3ee-79cd1bcd8387" providerId="ADAL" clId="{59D993E5-A888-47D8-9E32-375041CD10BC}" dt="2023-06-03T14:08:59.966" v="219" actId="207"/>
            <ac:spMkLst>
              <pc:docMk/>
              <pc:sldMasterMk cId="1107650088" sldId="2147483660"/>
              <pc:sldLayoutMk cId="1102190543" sldId="2147483667"/>
              <ac:spMk id="10" creationId="{00000000-0000-0000-0000-000000000000}"/>
            </ac:spMkLst>
          </pc:spChg>
          <pc:spChg chg="del">
            <ac:chgData name="Vasilis" userId="3965c512-cd1f-49f6-b3ee-79cd1bcd8387" providerId="ADAL" clId="{59D993E5-A888-47D8-9E32-375041CD10BC}" dt="2023-06-03T13:53:30.341" v="139" actId="478"/>
            <ac:spMkLst>
              <pc:docMk/>
              <pc:sldMasterMk cId="1107650088" sldId="2147483660"/>
              <pc:sldLayoutMk cId="1102190543" sldId="2147483667"/>
              <ac:spMk id="11" creationId="{3BF7D838-328B-4390-A050-0DB174F84F32}"/>
            </ac:spMkLst>
          </pc:spChg>
          <pc:spChg chg="add mod">
            <ac:chgData name="Vasilis" userId="3965c512-cd1f-49f6-b3ee-79cd1bcd8387" providerId="ADAL" clId="{59D993E5-A888-47D8-9E32-375041CD10BC}" dt="2023-06-03T14:07:51.358" v="206"/>
            <ac:spMkLst>
              <pc:docMk/>
              <pc:sldMasterMk cId="1107650088" sldId="2147483660"/>
              <pc:sldLayoutMk cId="1102190543" sldId="2147483667"/>
              <ac:spMk id="12" creationId="{2AA2D6BC-65D4-C77C-5F52-6520268004C3}"/>
            </ac:spMkLst>
          </pc:spChg>
          <pc:spChg chg="add mod">
            <ac:chgData name="Vasilis" userId="3965c512-cd1f-49f6-b3ee-79cd1bcd8387" providerId="ADAL" clId="{59D993E5-A888-47D8-9E32-375041CD10BC}" dt="2023-06-03T14:08:42.546" v="217" actId="1076"/>
            <ac:spMkLst>
              <pc:docMk/>
              <pc:sldMasterMk cId="1107650088" sldId="2147483660"/>
              <pc:sldLayoutMk cId="1102190543" sldId="2147483667"/>
              <ac:spMk id="14" creationId="{740F9780-5729-4D87-595D-3491CC830062}"/>
            </ac:spMkLst>
          </pc:spChg>
          <pc:spChg chg="add mod">
            <ac:chgData name="Vasilis" userId="3965c512-cd1f-49f6-b3ee-79cd1bcd8387" providerId="ADAL" clId="{59D993E5-A888-47D8-9E32-375041CD10BC}" dt="2023-06-03T14:08:36.253" v="216" actId="1076"/>
            <ac:spMkLst>
              <pc:docMk/>
              <pc:sldMasterMk cId="1107650088" sldId="2147483660"/>
              <pc:sldLayoutMk cId="1102190543" sldId="2147483667"/>
              <ac:spMk id="15" creationId="{CC858D58-A17E-455F-6F80-C585A530B1B5}"/>
            </ac:spMkLst>
          </pc:spChg>
          <pc:spChg chg="del">
            <ac:chgData name="Vasilis" userId="3965c512-cd1f-49f6-b3ee-79cd1bcd8387" providerId="ADAL" clId="{59D993E5-A888-47D8-9E32-375041CD10BC}" dt="2023-06-03T14:08:28.393" v="215" actId="478"/>
            <ac:spMkLst>
              <pc:docMk/>
              <pc:sldMasterMk cId="1107650088" sldId="2147483660"/>
              <pc:sldLayoutMk cId="1102190543" sldId="2147483667"/>
              <ac:spMk id="16" creationId="{7A009A43-10F0-4E17-9D9F-0F62E087AE58}"/>
            </ac:spMkLst>
          </pc:spChg>
          <pc:spChg chg="del">
            <ac:chgData name="Vasilis" userId="3965c512-cd1f-49f6-b3ee-79cd1bcd8387" providerId="ADAL" clId="{59D993E5-A888-47D8-9E32-375041CD10BC}" dt="2023-06-03T13:53:30.341" v="139" actId="478"/>
            <ac:spMkLst>
              <pc:docMk/>
              <pc:sldMasterMk cId="1107650088" sldId="2147483660"/>
              <pc:sldLayoutMk cId="1102190543" sldId="2147483667"/>
              <ac:spMk id="21" creationId="{C9D0767F-C358-4991-8126-C49D2422C539}"/>
            </ac:spMkLst>
          </pc:spChg>
          <pc:spChg chg="del">
            <ac:chgData name="Vasilis" userId="3965c512-cd1f-49f6-b3ee-79cd1bcd8387" providerId="ADAL" clId="{59D993E5-A888-47D8-9E32-375041CD10BC}" dt="2023-06-03T13:53:30.341" v="139" actId="478"/>
            <ac:spMkLst>
              <pc:docMk/>
              <pc:sldMasterMk cId="1107650088" sldId="2147483660"/>
              <pc:sldLayoutMk cId="1102190543" sldId="2147483667"/>
              <ac:spMk id="22" creationId="{8B643F75-43E2-44F5-ADD6-5000919C7FF9}"/>
            </ac:spMkLst>
          </pc:spChg>
          <pc:spChg chg="del">
            <ac:chgData name="Vasilis" userId="3965c512-cd1f-49f6-b3ee-79cd1bcd8387" providerId="ADAL" clId="{59D993E5-A888-47D8-9E32-375041CD10BC}" dt="2023-06-03T13:53:30.341" v="139" actId="478"/>
            <ac:spMkLst>
              <pc:docMk/>
              <pc:sldMasterMk cId="1107650088" sldId="2147483660"/>
              <pc:sldLayoutMk cId="1102190543" sldId="2147483667"/>
              <ac:spMk id="23" creationId="{90B350F0-FF62-46C5-8F8F-BB003A0FE80A}"/>
            </ac:spMkLst>
          </pc:spChg>
          <pc:spChg chg="del">
            <ac:chgData name="Vasilis" userId="3965c512-cd1f-49f6-b3ee-79cd1bcd8387" providerId="ADAL" clId="{59D993E5-A888-47D8-9E32-375041CD10BC}" dt="2023-06-03T13:53:30.341" v="139" actId="478"/>
            <ac:spMkLst>
              <pc:docMk/>
              <pc:sldMasterMk cId="1107650088" sldId="2147483660"/>
              <pc:sldLayoutMk cId="1102190543" sldId="2147483667"/>
              <ac:spMk id="25" creationId="{B49E54D5-C8BD-407B-8984-E1F694163F52}"/>
            </ac:spMkLst>
          </pc:spChg>
          <pc:picChg chg="add mod">
            <ac:chgData name="Vasilis" userId="3965c512-cd1f-49f6-b3ee-79cd1bcd8387" providerId="ADAL" clId="{59D993E5-A888-47D8-9E32-375041CD10BC}" dt="2023-06-03T13:53:31.121" v="141"/>
            <ac:picMkLst>
              <pc:docMk/>
              <pc:sldMasterMk cId="1107650088" sldId="2147483660"/>
              <pc:sldLayoutMk cId="1102190543" sldId="2147483667"/>
              <ac:picMk id="9" creationId="{5D05327B-C18C-75E2-B46D-FC243B161DAC}"/>
            </ac:picMkLst>
          </pc:picChg>
          <pc:picChg chg="del">
            <ac:chgData name="Vasilis" userId="3965c512-cd1f-49f6-b3ee-79cd1bcd8387" providerId="ADAL" clId="{59D993E5-A888-47D8-9E32-375041CD10BC}" dt="2023-06-03T13:53:30.341" v="139" actId="478"/>
            <ac:picMkLst>
              <pc:docMk/>
              <pc:sldMasterMk cId="1107650088" sldId="2147483660"/>
              <pc:sldLayoutMk cId="1102190543" sldId="2147483667"/>
              <ac:picMk id="24" creationId="{D3FFB248-2410-437B-AAEA-D94356298C88}"/>
            </ac:picMkLst>
          </pc:picChg>
          <pc:picChg chg="del">
            <ac:chgData name="Vasilis" userId="3965c512-cd1f-49f6-b3ee-79cd1bcd8387" providerId="ADAL" clId="{59D993E5-A888-47D8-9E32-375041CD10BC}" dt="2023-06-03T13:53:30.341" v="139" actId="478"/>
            <ac:picMkLst>
              <pc:docMk/>
              <pc:sldMasterMk cId="1107650088" sldId="2147483660"/>
              <pc:sldLayoutMk cId="1102190543" sldId="2147483667"/>
              <ac:picMk id="26" creationId="{1E48F3DE-AC11-476B-9B45-2A5C488A1DC9}"/>
            </ac:picMkLst>
          </pc:picChg>
          <pc:cxnChg chg="mod">
            <ac:chgData name="Vasilis" userId="3965c512-cd1f-49f6-b3ee-79cd1bcd8387" providerId="ADAL" clId="{59D993E5-A888-47D8-9E32-375041CD10BC}" dt="2023-06-03T14:08:46.237" v="218" actId="208"/>
            <ac:cxnSpMkLst>
              <pc:docMk/>
              <pc:sldMasterMk cId="1107650088" sldId="2147483660"/>
              <pc:sldLayoutMk cId="1102190543" sldId="2147483667"/>
              <ac:cxnSpMk id="13" creationId="{2BD60028-ECFF-404C-8608-4A3977D5602A}"/>
            </ac:cxnSpMkLst>
          </pc:cxnChg>
        </pc:sldLayoutChg>
        <pc:sldLayoutChg chg="addSp delSp modSp mod">
          <pc:chgData name="Vasilis" userId="3965c512-cd1f-49f6-b3ee-79cd1bcd8387" providerId="ADAL" clId="{59D993E5-A888-47D8-9E32-375041CD10BC}" dt="2023-06-03T14:14:39.520" v="252" actId="207"/>
          <pc:sldLayoutMkLst>
            <pc:docMk/>
            <pc:sldMasterMk cId="1107650088" sldId="2147483660"/>
            <pc:sldLayoutMk cId="2444820072" sldId="2147483668"/>
          </pc:sldLayoutMkLst>
          <pc:spChg chg="add mod">
            <ac:chgData name="Vasilis" userId="3965c512-cd1f-49f6-b3ee-79cd1bcd8387" providerId="ADAL" clId="{59D993E5-A888-47D8-9E32-375041CD10BC}" dt="2023-06-03T13:53:35.735" v="143"/>
            <ac:spMkLst>
              <pc:docMk/>
              <pc:sldMasterMk cId="1107650088" sldId="2147483660"/>
              <pc:sldLayoutMk cId="2444820072" sldId="2147483668"/>
              <ac:spMk id="2" creationId="{B5ED8DBE-D6C0-09C5-7B29-BA2621C30B11}"/>
            </ac:spMkLst>
          </pc:spChg>
          <pc:spChg chg="add mod">
            <ac:chgData name="Vasilis" userId="3965c512-cd1f-49f6-b3ee-79cd1bcd8387" providerId="ADAL" clId="{59D993E5-A888-47D8-9E32-375041CD10BC}" dt="2023-06-03T14:14:37.217" v="251" actId="207"/>
            <ac:spMkLst>
              <pc:docMk/>
              <pc:sldMasterMk cId="1107650088" sldId="2147483660"/>
              <pc:sldLayoutMk cId="2444820072" sldId="2147483668"/>
              <ac:spMk id="3" creationId="{6C1A0369-009A-8808-F775-8A0FC63A8485}"/>
            </ac:spMkLst>
          </pc:spChg>
          <pc:spChg chg="add mod">
            <ac:chgData name="Vasilis" userId="3965c512-cd1f-49f6-b3ee-79cd1bcd8387" providerId="ADAL" clId="{59D993E5-A888-47D8-9E32-375041CD10BC}" dt="2023-06-03T14:14:34.972" v="250" actId="207"/>
            <ac:spMkLst>
              <pc:docMk/>
              <pc:sldMasterMk cId="1107650088" sldId="2147483660"/>
              <pc:sldLayoutMk cId="2444820072" sldId="2147483668"/>
              <ac:spMk id="4" creationId="{3428BE7D-8D91-DF3F-D264-50ACCD2B8852}"/>
            </ac:spMkLst>
          </pc:spChg>
          <pc:spChg chg="add mod">
            <ac:chgData name="Vasilis" userId="3965c512-cd1f-49f6-b3ee-79cd1bcd8387" providerId="ADAL" clId="{59D993E5-A888-47D8-9E32-375041CD10BC}" dt="2023-06-03T14:14:39.520" v="252" actId="207"/>
            <ac:spMkLst>
              <pc:docMk/>
              <pc:sldMasterMk cId="1107650088" sldId="2147483660"/>
              <pc:sldLayoutMk cId="2444820072" sldId="2147483668"/>
              <ac:spMk id="5" creationId="{5188EEEF-9032-0DDE-D8F4-F66EF3887411}"/>
            </ac:spMkLst>
          </pc:spChg>
          <pc:spChg chg="del">
            <ac:chgData name="Vasilis" userId="3965c512-cd1f-49f6-b3ee-79cd1bcd8387" providerId="ADAL" clId="{59D993E5-A888-47D8-9E32-375041CD10BC}" dt="2023-06-03T13:53:35.285" v="142" actId="478"/>
            <ac:spMkLst>
              <pc:docMk/>
              <pc:sldMasterMk cId="1107650088" sldId="2147483660"/>
              <pc:sldLayoutMk cId="2444820072" sldId="2147483668"/>
              <ac:spMk id="6" creationId="{40344173-4A6A-4BF4-9095-B7A872C6572A}"/>
            </ac:spMkLst>
          </pc:spChg>
          <pc:spChg chg="add mod">
            <ac:chgData name="Vasilis" userId="3965c512-cd1f-49f6-b3ee-79cd1bcd8387" providerId="ADAL" clId="{59D993E5-A888-47D8-9E32-375041CD10BC}" dt="2023-06-03T13:53:35.735" v="143"/>
            <ac:spMkLst>
              <pc:docMk/>
              <pc:sldMasterMk cId="1107650088" sldId="2147483660"/>
              <pc:sldLayoutMk cId="2444820072" sldId="2147483668"/>
              <ac:spMk id="7" creationId="{4788F711-A814-0358-BE06-245FE789B10C}"/>
            </ac:spMkLst>
          </pc:spChg>
          <pc:spChg chg="mod">
            <ac:chgData name="Vasilis" userId="3965c512-cd1f-49f6-b3ee-79cd1bcd8387" providerId="ADAL" clId="{59D993E5-A888-47D8-9E32-375041CD10BC}" dt="2023-06-03T13:55:29.280" v="169" actId="207"/>
            <ac:spMkLst>
              <pc:docMk/>
              <pc:sldMasterMk cId="1107650088" sldId="2147483660"/>
              <pc:sldLayoutMk cId="2444820072" sldId="2147483668"/>
              <ac:spMk id="8" creationId="{9B632595-882A-4566-8943-5A66A000183D}"/>
            </ac:spMkLst>
          </pc:spChg>
          <pc:spChg chg="add mod">
            <ac:chgData name="Vasilis" userId="3965c512-cd1f-49f6-b3ee-79cd1bcd8387" providerId="ADAL" clId="{59D993E5-A888-47D8-9E32-375041CD10BC}" dt="2023-06-03T14:07:52.366" v="207"/>
            <ac:spMkLst>
              <pc:docMk/>
              <pc:sldMasterMk cId="1107650088" sldId="2147483660"/>
              <pc:sldLayoutMk cId="2444820072" sldId="2147483668"/>
              <ac:spMk id="11" creationId="{F195F088-8628-2C59-63F8-2C2BD4C22F71}"/>
            </ac:spMkLst>
          </pc:spChg>
          <pc:spChg chg="del">
            <ac:chgData name="Vasilis" userId="3965c512-cd1f-49f6-b3ee-79cd1bcd8387" providerId="ADAL" clId="{59D993E5-A888-47D8-9E32-375041CD10BC}" dt="2023-06-03T13:53:35.285" v="142" actId="478"/>
            <ac:spMkLst>
              <pc:docMk/>
              <pc:sldMasterMk cId="1107650088" sldId="2147483660"/>
              <pc:sldLayoutMk cId="2444820072" sldId="2147483668"/>
              <ac:spMk id="16" creationId="{D7652CC7-234C-4E66-9A3B-368336083FE0}"/>
            </ac:spMkLst>
          </pc:spChg>
          <pc:spChg chg="del">
            <ac:chgData name="Vasilis" userId="3965c512-cd1f-49f6-b3ee-79cd1bcd8387" providerId="ADAL" clId="{59D993E5-A888-47D8-9E32-375041CD10BC}" dt="2023-06-03T13:53:35.285" v="142" actId="478"/>
            <ac:spMkLst>
              <pc:docMk/>
              <pc:sldMasterMk cId="1107650088" sldId="2147483660"/>
              <pc:sldLayoutMk cId="2444820072" sldId="2147483668"/>
              <ac:spMk id="17" creationId="{9EB2BEFF-32AE-4A04-BF61-02DE8A8F545D}"/>
            </ac:spMkLst>
          </pc:spChg>
          <pc:spChg chg="del">
            <ac:chgData name="Vasilis" userId="3965c512-cd1f-49f6-b3ee-79cd1bcd8387" providerId="ADAL" clId="{59D993E5-A888-47D8-9E32-375041CD10BC}" dt="2023-06-03T13:53:35.285" v="142" actId="478"/>
            <ac:spMkLst>
              <pc:docMk/>
              <pc:sldMasterMk cId="1107650088" sldId="2147483660"/>
              <pc:sldLayoutMk cId="2444820072" sldId="2147483668"/>
              <ac:spMk id="18" creationId="{5446CD6D-6FAA-4B62-B0FA-70617C56B8E7}"/>
            </ac:spMkLst>
          </pc:spChg>
          <pc:spChg chg="del">
            <ac:chgData name="Vasilis" userId="3965c512-cd1f-49f6-b3ee-79cd1bcd8387" providerId="ADAL" clId="{59D993E5-A888-47D8-9E32-375041CD10BC}" dt="2023-06-03T13:53:35.285" v="142" actId="478"/>
            <ac:spMkLst>
              <pc:docMk/>
              <pc:sldMasterMk cId="1107650088" sldId="2147483660"/>
              <pc:sldLayoutMk cId="2444820072" sldId="2147483668"/>
              <ac:spMk id="20" creationId="{56D7565D-716A-481B-AA05-7D9D91640672}"/>
            </ac:spMkLst>
          </pc:spChg>
          <pc:picChg chg="add mod">
            <ac:chgData name="Vasilis" userId="3965c512-cd1f-49f6-b3ee-79cd1bcd8387" providerId="ADAL" clId="{59D993E5-A888-47D8-9E32-375041CD10BC}" dt="2023-06-03T13:53:35.735" v="143"/>
            <ac:picMkLst>
              <pc:docMk/>
              <pc:sldMasterMk cId="1107650088" sldId="2147483660"/>
              <pc:sldLayoutMk cId="2444820072" sldId="2147483668"/>
              <ac:picMk id="10" creationId="{23337C07-54C0-FB9C-A305-675F9CBC2CA7}"/>
            </ac:picMkLst>
          </pc:picChg>
          <pc:picChg chg="del">
            <ac:chgData name="Vasilis" userId="3965c512-cd1f-49f6-b3ee-79cd1bcd8387" providerId="ADAL" clId="{59D993E5-A888-47D8-9E32-375041CD10BC}" dt="2023-06-03T13:53:35.285" v="142" actId="478"/>
            <ac:picMkLst>
              <pc:docMk/>
              <pc:sldMasterMk cId="1107650088" sldId="2147483660"/>
              <pc:sldLayoutMk cId="2444820072" sldId="2147483668"/>
              <ac:picMk id="19" creationId="{962AC14F-63FD-4A54-A9FE-128BF620593F}"/>
            </ac:picMkLst>
          </pc:picChg>
          <pc:picChg chg="del">
            <ac:chgData name="Vasilis" userId="3965c512-cd1f-49f6-b3ee-79cd1bcd8387" providerId="ADAL" clId="{59D993E5-A888-47D8-9E32-375041CD10BC}" dt="2023-06-03T13:53:35.285" v="142" actId="478"/>
            <ac:picMkLst>
              <pc:docMk/>
              <pc:sldMasterMk cId="1107650088" sldId="2147483660"/>
              <pc:sldLayoutMk cId="2444820072" sldId="2147483668"/>
              <ac:picMk id="21" creationId="{F2D7783B-C8BC-44BD-9354-88EEEB51E97E}"/>
            </ac:picMkLst>
          </pc:picChg>
          <pc:cxnChg chg="mod">
            <ac:chgData name="Vasilis" userId="3965c512-cd1f-49f6-b3ee-79cd1bcd8387" providerId="ADAL" clId="{59D993E5-A888-47D8-9E32-375041CD10BC}" dt="2023-06-03T13:55:31.696" v="170" actId="208"/>
            <ac:cxnSpMkLst>
              <pc:docMk/>
              <pc:sldMasterMk cId="1107650088" sldId="2147483660"/>
              <pc:sldLayoutMk cId="2444820072" sldId="2147483668"/>
              <ac:cxnSpMk id="9" creationId="{1389470F-11EF-4554-8B17-748F32B1D1A5}"/>
            </ac:cxnSpMkLst>
          </pc:cxnChg>
        </pc:sldLayoutChg>
        <pc:sldLayoutChg chg="addSp delSp modSp">
          <pc:chgData name="Vasilis" userId="3965c512-cd1f-49f6-b3ee-79cd1bcd8387" providerId="ADAL" clId="{59D993E5-A888-47D8-9E32-375041CD10BC}" dt="2023-06-03T14:14:49.103" v="255" actId="207"/>
          <pc:sldLayoutMkLst>
            <pc:docMk/>
            <pc:sldMasterMk cId="1107650088" sldId="2147483660"/>
            <pc:sldLayoutMk cId="493561724" sldId="2147483669"/>
          </pc:sldLayoutMkLst>
          <pc:spChg chg="add mod">
            <ac:chgData name="Vasilis" userId="3965c512-cd1f-49f6-b3ee-79cd1bcd8387" providerId="ADAL" clId="{59D993E5-A888-47D8-9E32-375041CD10BC}" dt="2023-06-03T13:53:39.359" v="145"/>
            <ac:spMkLst>
              <pc:docMk/>
              <pc:sldMasterMk cId="1107650088" sldId="2147483660"/>
              <pc:sldLayoutMk cId="493561724" sldId="2147483669"/>
              <ac:spMk id="2" creationId="{BA957B77-8B36-E3FD-BA88-FACA5C6BE860}"/>
            </ac:spMkLst>
          </pc:spChg>
          <pc:spChg chg="add mod">
            <ac:chgData name="Vasilis" userId="3965c512-cd1f-49f6-b3ee-79cd1bcd8387" providerId="ADAL" clId="{59D993E5-A888-47D8-9E32-375041CD10BC}" dt="2023-06-03T14:14:46.741" v="254" actId="207"/>
            <ac:spMkLst>
              <pc:docMk/>
              <pc:sldMasterMk cId="1107650088" sldId="2147483660"/>
              <pc:sldLayoutMk cId="493561724" sldId="2147483669"/>
              <ac:spMk id="3" creationId="{3454956C-AD1E-A707-7A5B-D8BE5DEB1673}"/>
            </ac:spMkLst>
          </pc:spChg>
          <pc:spChg chg="add mod">
            <ac:chgData name="Vasilis" userId="3965c512-cd1f-49f6-b3ee-79cd1bcd8387" providerId="ADAL" clId="{59D993E5-A888-47D8-9E32-375041CD10BC}" dt="2023-06-03T14:14:44.416" v="253" actId="207"/>
            <ac:spMkLst>
              <pc:docMk/>
              <pc:sldMasterMk cId="1107650088" sldId="2147483660"/>
              <pc:sldLayoutMk cId="493561724" sldId="2147483669"/>
              <ac:spMk id="4" creationId="{B4421B99-F9C5-CDEC-606C-C272EA887A3F}"/>
            </ac:spMkLst>
          </pc:spChg>
          <pc:spChg chg="add mod">
            <ac:chgData name="Vasilis" userId="3965c512-cd1f-49f6-b3ee-79cd1bcd8387" providerId="ADAL" clId="{59D993E5-A888-47D8-9E32-375041CD10BC}" dt="2023-06-03T14:14:49.103" v="255" actId="207"/>
            <ac:spMkLst>
              <pc:docMk/>
              <pc:sldMasterMk cId="1107650088" sldId="2147483660"/>
              <pc:sldLayoutMk cId="493561724" sldId="2147483669"/>
              <ac:spMk id="5" creationId="{A3778E71-3518-8687-07A4-7DEF1E569811}"/>
            </ac:spMkLst>
          </pc:spChg>
          <pc:spChg chg="add mod">
            <ac:chgData name="Vasilis" userId="3965c512-cd1f-49f6-b3ee-79cd1bcd8387" providerId="ADAL" clId="{59D993E5-A888-47D8-9E32-375041CD10BC}" dt="2023-06-03T13:53:39.359" v="145"/>
            <ac:spMkLst>
              <pc:docMk/>
              <pc:sldMasterMk cId="1107650088" sldId="2147483660"/>
              <pc:sldLayoutMk cId="493561724" sldId="2147483669"/>
              <ac:spMk id="6" creationId="{FECD9896-ABA1-1150-EB3C-ACEA8AF9E297}"/>
            </ac:spMkLst>
          </pc:spChg>
          <pc:spChg chg="add mod">
            <ac:chgData name="Vasilis" userId="3965c512-cd1f-49f6-b3ee-79cd1bcd8387" providerId="ADAL" clId="{59D993E5-A888-47D8-9E32-375041CD10BC}" dt="2023-06-03T14:07:53.908" v="208"/>
            <ac:spMkLst>
              <pc:docMk/>
              <pc:sldMasterMk cId="1107650088" sldId="2147483660"/>
              <pc:sldLayoutMk cId="493561724" sldId="2147483669"/>
              <ac:spMk id="8" creationId="{B1698453-8637-A7EC-68B1-9EB36AC12965}"/>
            </ac:spMkLst>
          </pc:spChg>
          <pc:spChg chg="del">
            <ac:chgData name="Vasilis" userId="3965c512-cd1f-49f6-b3ee-79cd1bcd8387" providerId="ADAL" clId="{59D993E5-A888-47D8-9E32-375041CD10BC}" dt="2023-06-03T13:53:39.068" v="144" actId="478"/>
            <ac:spMkLst>
              <pc:docMk/>
              <pc:sldMasterMk cId="1107650088" sldId="2147483660"/>
              <pc:sldLayoutMk cId="493561724" sldId="2147483669"/>
              <ac:spMk id="9" creationId="{9811519C-EFB1-46FD-8D1D-1C2357CE4934}"/>
            </ac:spMkLst>
          </pc:spChg>
          <pc:spChg chg="del">
            <ac:chgData name="Vasilis" userId="3965c512-cd1f-49f6-b3ee-79cd1bcd8387" providerId="ADAL" clId="{59D993E5-A888-47D8-9E32-375041CD10BC}" dt="2023-06-03T13:53:39.068" v="144" actId="478"/>
            <ac:spMkLst>
              <pc:docMk/>
              <pc:sldMasterMk cId="1107650088" sldId="2147483660"/>
              <pc:sldLayoutMk cId="493561724" sldId="2147483669"/>
              <ac:spMk id="10" creationId="{B46BB07C-D56E-4187-B0FD-E916AF1DE848}"/>
            </ac:spMkLst>
          </pc:spChg>
          <pc:spChg chg="del">
            <ac:chgData name="Vasilis" userId="3965c512-cd1f-49f6-b3ee-79cd1bcd8387" providerId="ADAL" clId="{59D993E5-A888-47D8-9E32-375041CD10BC}" dt="2023-06-03T13:53:39.068" v="144" actId="478"/>
            <ac:spMkLst>
              <pc:docMk/>
              <pc:sldMasterMk cId="1107650088" sldId="2147483660"/>
              <pc:sldLayoutMk cId="493561724" sldId="2147483669"/>
              <ac:spMk id="17" creationId="{0075602E-3231-4B0A-9EDE-5CEA0CD0CFD6}"/>
            </ac:spMkLst>
          </pc:spChg>
          <pc:spChg chg="del">
            <ac:chgData name="Vasilis" userId="3965c512-cd1f-49f6-b3ee-79cd1bcd8387" providerId="ADAL" clId="{59D993E5-A888-47D8-9E32-375041CD10BC}" dt="2023-06-03T13:53:39.068" v="144" actId="478"/>
            <ac:spMkLst>
              <pc:docMk/>
              <pc:sldMasterMk cId="1107650088" sldId="2147483660"/>
              <pc:sldLayoutMk cId="493561724" sldId="2147483669"/>
              <ac:spMk id="18" creationId="{9305C3BF-A094-40A7-9FF9-2FBA7BE5350E}"/>
            </ac:spMkLst>
          </pc:spChg>
          <pc:spChg chg="del">
            <ac:chgData name="Vasilis" userId="3965c512-cd1f-49f6-b3ee-79cd1bcd8387" providerId="ADAL" clId="{59D993E5-A888-47D8-9E32-375041CD10BC}" dt="2023-06-03T13:53:39.068" v="144" actId="478"/>
            <ac:spMkLst>
              <pc:docMk/>
              <pc:sldMasterMk cId="1107650088" sldId="2147483660"/>
              <pc:sldLayoutMk cId="493561724" sldId="2147483669"/>
              <ac:spMk id="20" creationId="{BA582E97-8E3D-415C-BD99-6F9143EFC0A3}"/>
            </ac:spMkLst>
          </pc:spChg>
          <pc:picChg chg="add mod">
            <ac:chgData name="Vasilis" userId="3965c512-cd1f-49f6-b3ee-79cd1bcd8387" providerId="ADAL" clId="{59D993E5-A888-47D8-9E32-375041CD10BC}" dt="2023-06-03T13:53:39.359" v="145"/>
            <ac:picMkLst>
              <pc:docMk/>
              <pc:sldMasterMk cId="1107650088" sldId="2147483660"/>
              <pc:sldLayoutMk cId="493561724" sldId="2147483669"/>
              <ac:picMk id="7" creationId="{6B3E3ACE-0DE7-F142-0FCE-C4D3B1BDB98C}"/>
            </ac:picMkLst>
          </pc:picChg>
          <pc:picChg chg="del">
            <ac:chgData name="Vasilis" userId="3965c512-cd1f-49f6-b3ee-79cd1bcd8387" providerId="ADAL" clId="{59D993E5-A888-47D8-9E32-375041CD10BC}" dt="2023-06-03T13:53:39.068" v="144" actId="478"/>
            <ac:picMkLst>
              <pc:docMk/>
              <pc:sldMasterMk cId="1107650088" sldId="2147483660"/>
              <pc:sldLayoutMk cId="493561724" sldId="2147483669"/>
              <ac:picMk id="19" creationId="{694E014E-3B48-4F5B-B51B-C0002DAB55E3}"/>
            </ac:picMkLst>
          </pc:picChg>
          <pc:picChg chg="del">
            <ac:chgData name="Vasilis" userId="3965c512-cd1f-49f6-b3ee-79cd1bcd8387" providerId="ADAL" clId="{59D993E5-A888-47D8-9E32-375041CD10BC}" dt="2023-06-03T13:53:39.068" v="144" actId="478"/>
            <ac:picMkLst>
              <pc:docMk/>
              <pc:sldMasterMk cId="1107650088" sldId="2147483660"/>
              <pc:sldLayoutMk cId="493561724" sldId="2147483669"/>
              <ac:picMk id="21" creationId="{4DF05EF7-E61C-4D9D-AA45-3D590DF5DF9E}"/>
            </ac:picMkLst>
          </pc:picChg>
        </pc:sldLayoutChg>
        <pc:sldLayoutChg chg="addSp delSp modSp mod">
          <pc:chgData name="Vasilis" userId="3965c512-cd1f-49f6-b3ee-79cd1bcd8387" providerId="ADAL" clId="{59D993E5-A888-47D8-9E32-375041CD10BC}" dt="2023-06-03T14:15:17.219" v="262" actId="14100"/>
          <pc:sldLayoutMkLst>
            <pc:docMk/>
            <pc:sldMasterMk cId="1107650088" sldId="2147483660"/>
            <pc:sldLayoutMk cId="1401745828" sldId="2147483670"/>
          </pc:sldLayoutMkLst>
          <pc:spChg chg="del">
            <ac:chgData name="Vasilis" userId="3965c512-cd1f-49f6-b3ee-79cd1bcd8387" providerId="ADAL" clId="{59D993E5-A888-47D8-9E32-375041CD10BC}" dt="2023-06-03T14:15:10.846" v="259" actId="478"/>
            <ac:spMkLst>
              <pc:docMk/>
              <pc:sldMasterMk cId="1107650088" sldId="2147483660"/>
              <pc:sldLayoutMk cId="1401745828" sldId="2147483670"/>
              <ac:spMk id="3" creationId="{00000000-0000-0000-0000-000000000000}"/>
            </ac:spMkLst>
          </pc:spChg>
          <pc:spChg chg="add mod">
            <ac:chgData name="Vasilis" userId="3965c512-cd1f-49f6-b3ee-79cd1bcd8387" providerId="ADAL" clId="{59D993E5-A888-47D8-9E32-375041CD10BC}" dt="2023-06-03T13:53:49.417" v="148"/>
            <ac:spMkLst>
              <pc:docMk/>
              <pc:sldMasterMk cId="1107650088" sldId="2147483660"/>
              <pc:sldLayoutMk cId="1401745828" sldId="2147483670"/>
              <ac:spMk id="5" creationId="{2079F046-4A65-5F6B-2A19-3CFB129A390A}"/>
            </ac:spMkLst>
          </pc:spChg>
          <pc:spChg chg="add mod">
            <ac:chgData name="Vasilis" userId="3965c512-cd1f-49f6-b3ee-79cd1bcd8387" providerId="ADAL" clId="{59D993E5-A888-47D8-9E32-375041CD10BC}" dt="2023-06-03T14:14:57.736" v="257" actId="207"/>
            <ac:spMkLst>
              <pc:docMk/>
              <pc:sldMasterMk cId="1107650088" sldId="2147483660"/>
              <pc:sldLayoutMk cId="1401745828" sldId="2147483670"/>
              <ac:spMk id="6" creationId="{EAE5B131-850A-85C5-67CD-11854CD2375E}"/>
            </ac:spMkLst>
          </pc:spChg>
          <pc:spChg chg="add mod">
            <ac:chgData name="Vasilis" userId="3965c512-cd1f-49f6-b3ee-79cd1bcd8387" providerId="ADAL" clId="{59D993E5-A888-47D8-9E32-375041CD10BC}" dt="2023-06-03T14:14:54.981" v="256" actId="207"/>
            <ac:spMkLst>
              <pc:docMk/>
              <pc:sldMasterMk cId="1107650088" sldId="2147483660"/>
              <pc:sldLayoutMk cId="1401745828" sldId="2147483670"/>
              <ac:spMk id="7" creationId="{A4940CC8-29A2-92A0-C6C9-C390280FBD86}"/>
            </ac:spMkLst>
          </pc:spChg>
          <pc:spChg chg="mod">
            <ac:chgData name="Vasilis" userId="3965c512-cd1f-49f6-b3ee-79cd1bcd8387" providerId="ADAL" clId="{59D993E5-A888-47D8-9E32-375041CD10BC}" dt="2023-06-03T14:08:02.950" v="210" actId="207"/>
            <ac:spMkLst>
              <pc:docMk/>
              <pc:sldMasterMk cId="1107650088" sldId="2147483660"/>
              <pc:sldLayoutMk cId="1401745828" sldId="2147483670"/>
              <ac:spMk id="8" creationId="{00000000-0000-0000-0000-000000000000}"/>
            </ac:spMkLst>
          </pc:spChg>
          <pc:spChg chg="add mod">
            <ac:chgData name="Vasilis" userId="3965c512-cd1f-49f6-b3ee-79cd1bcd8387" providerId="ADAL" clId="{59D993E5-A888-47D8-9E32-375041CD10BC}" dt="2023-06-03T14:14:59.846" v="258" actId="207"/>
            <ac:spMkLst>
              <pc:docMk/>
              <pc:sldMasterMk cId="1107650088" sldId="2147483660"/>
              <pc:sldLayoutMk cId="1401745828" sldId="2147483670"/>
              <ac:spMk id="9" creationId="{9F517F1E-BBE0-FB50-2F94-1EECA1BD368A}"/>
            </ac:spMkLst>
          </pc:spChg>
          <pc:spChg chg="add mod">
            <ac:chgData name="Vasilis" userId="3965c512-cd1f-49f6-b3ee-79cd1bcd8387" providerId="ADAL" clId="{59D993E5-A888-47D8-9E32-375041CD10BC}" dt="2023-06-03T13:53:49.417" v="148"/>
            <ac:spMkLst>
              <pc:docMk/>
              <pc:sldMasterMk cId="1107650088" sldId="2147483660"/>
              <pc:sldLayoutMk cId="1401745828" sldId="2147483670"/>
              <ac:spMk id="10" creationId="{080FE617-E10D-A63F-B1CB-C2087C29408C}"/>
            </ac:spMkLst>
          </pc:spChg>
          <pc:spChg chg="del">
            <ac:chgData name="Vasilis" userId="3965c512-cd1f-49f6-b3ee-79cd1bcd8387" providerId="ADAL" clId="{59D993E5-A888-47D8-9E32-375041CD10BC}" dt="2023-06-03T13:53:48.829" v="146" actId="478"/>
            <ac:spMkLst>
              <pc:docMk/>
              <pc:sldMasterMk cId="1107650088" sldId="2147483660"/>
              <pc:sldLayoutMk cId="1401745828" sldId="2147483670"/>
              <ac:spMk id="11" creationId="{42B08F83-2099-41B0-9858-D5F279B16ADB}"/>
            </ac:spMkLst>
          </pc:spChg>
          <pc:spChg chg="del">
            <ac:chgData name="Vasilis" userId="3965c512-cd1f-49f6-b3ee-79cd1bcd8387" providerId="ADAL" clId="{59D993E5-A888-47D8-9E32-375041CD10BC}" dt="2023-06-03T13:53:48.829" v="146" actId="478"/>
            <ac:spMkLst>
              <pc:docMk/>
              <pc:sldMasterMk cId="1107650088" sldId="2147483660"/>
              <pc:sldLayoutMk cId="1401745828" sldId="2147483670"/>
              <ac:spMk id="13" creationId="{E5873241-B4C3-4007-9DE0-A3B4FAF3FB44}"/>
            </ac:spMkLst>
          </pc:spChg>
          <pc:spChg chg="del">
            <ac:chgData name="Vasilis" userId="3965c512-cd1f-49f6-b3ee-79cd1bcd8387" providerId="ADAL" clId="{59D993E5-A888-47D8-9E32-375041CD10BC}" dt="2023-06-03T13:53:48.829" v="146" actId="478"/>
            <ac:spMkLst>
              <pc:docMk/>
              <pc:sldMasterMk cId="1107650088" sldId="2147483660"/>
              <pc:sldLayoutMk cId="1401745828" sldId="2147483670"/>
              <ac:spMk id="14" creationId="{EEF2F66A-1FE2-4405-A9DA-6BFEA1F94768}"/>
            </ac:spMkLst>
          </pc:spChg>
          <pc:spChg chg="del">
            <ac:chgData name="Vasilis" userId="3965c512-cd1f-49f6-b3ee-79cd1bcd8387" providerId="ADAL" clId="{59D993E5-A888-47D8-9E32-375041CD10BC}" dt="2023-06-03T13:53:48.829" v="146" actId="478"/>
            <ac:spMkLst>
              <pc:docMk/>
              <pc:sldMasterMk cId="1107650088" sldId="2147483660"/>
              <pc:sldLayoutMk cId="1401745828" sldId="2147483670"/>
              <ac:spMk id="16" creationId="{CD34C565-79CB-4BBD-86B2-AE529E984BBD}"/>
            </ac:spMkLst>
          </pc:spChg>
          <pc:spChg chg="add mod">
            <ac:chgData name="Vasilis" userId="3965c512-cd1f-49f6-b3ee-79cd1bcd8387" providerId="ADAL" clId="{59D993E5-A888-47D8-9E32-375041CD10BC}" dt="2023-06-03T14:07:56.427" v="209"/>
            <ac:spMkLst>
              <pc:docMk/>
              <pc:sldMasterMk cId="1107650088" sldId="2147483660"/>
              <pc:sldLayoutMk cId="1401745828" sldId="2147483670"/>
              <ac:spMk id="17" creationId="{135209ED-F800-BF9A-0395-140262395170}"/>
            </ac:spMkLst>
          </pc:spChg>
          <pc:spChg chg="add mod">
            <ac:chgData name="Vasilis" userId="3965c512-cd1f-49f6-b3ee-79cd1bcd8387" providerId="ADAL" clId="{59D993E5-A888-47D8-9E32-375041CD10BC}" dt="2023-06-03T14:15:17.219" v="262" actId="14100"/>
            <ac:spMkLst>
              <pc:docMk/>
              <pc:sldMasterMk cId="1107650088" sldId="2147483660"/>
              <pc:sldLayoutMk cId="1401745828" sldId="2147483670"/>
              <ac:spMk id="18" creationId="{585C392E-3CA6-61CA-8471-03BD945DE2B4}"/>
            </ac:spMkLst>
          </pc:spChg>
          <pc:picChg chg="add mod">
            <ac:chgData name="Vasilis" userId="3965c512-cd1f-49f6-b3ee-79cd1bcd8387" providerId="ADAL" clId="{59D993E5-A888-47D8-9E32-375041CD10BC}" dt="2023-06-03T13:53:49.417" v="148"/>
            <ac:picMkLst>
              <pc:docMk/>
              <pc:sldMasterMk cId="1107650088" sldId="2147483660"/>
              <pc:sldLayoutMk cId="1401745828" sldId="2147483670"/>
              <ac:picMk id="12" creationId="{677BBF60-BD77-C12D-7A60-F471EC082C11}"/>
            </ac:picMkLst>
          </pc:picChg>
          <pc:picChg chg="del">
            <ac:chgData name="Vasilis" userId="3965c512-cd1f-49f6-b3ee-79cd1bcd8387" providerId="ADAL" clId="{59D993E5-A888-47D8-9E32-375041CD10BC}" dt="2023-06-03T13:53:48.829" v="146" actId="478"/>
            <ac:picMkLst>
              <pc:docMk/>
              <pc:sldMasterMk cId="1107650088" sldId="2147483660"/>
              <pc:sldLayoutMk cId="1401745828" sldId="2147483670"/>
              <ac:picMk id="15" creationId="{CF1885A4-7644-45F8-AE34-CE55A83ED039}"/>
            </ac:picMkLst>
          </pc:picChg>
          <pc:picChg chg="del">
            <ac:chgData name="Vasilis" userId="3965c512-cd1f-49f6-b3ee-79cd1bcd8387" providerId="ADAL" clId="{59D993E5-A888-47D8-9E32-375041CD10BC}" dt="2023-06-03T13:53:48.829" v="146" actId="478"/>
            <ac:picMkLst>
              <pc:docMk/>
              <pc:sldMasterMk cId="1107650088" sldId="2147483660"/>
              <pc:sldLayoutMk cId="1401745828" sldId="2147483670"/>
              <ac:picMk id="22" creationId="{08B43BDE-B60F-45B8-A757-80CBD17781C4}"/>
            </ac:picMkLst>
          </pc:picChg>
        </pc:sldLayoutChg>
        <pc:sldLayoutChg chg="del">
          <pc:chgData name="Vasilis" userId="3965c512-cd1f-49f6-b3ee-79cd1bcd8387" providerId="ADAL" clId="{59D993E5-A888-47D8-9E32-375041CD10BC}" dt="2023-06-03T13:53:56.267" v="149" actId="2696"/>
          <pc:sldLayoutMkLst>
            <pc:docMk/>
            <pc:sldMasterMk cId="1107650088" sldId="2147483660"/>
            <pc:sldLayoutMk cId="2199466751" sldId="2147483671"/>
          </pc:sldLayoutMkLst>
        </pc:sldLayoutChg>
        <pc:sldLayoutChg chg="del">
          <pc:chgData name="Vasilis" userId="3965c512-cd1f-49f6-b3ee-79cd1bcd8387" providerId="ADAL" clId="{59D993E5-A888-47D8-9E32-375041CD10BC}" dt="2023-06-03T13:53:58.337" v="150" actId="2696"/>
          <pc:sldLayoutMkLst>
            <pc:docMk/>
            <pc:sldMasterMk cId="1107650088" sldId="2147483660"/>
            <pc:sldLayoutMk cId="2521539728" sldId="2147483672"/>
          </pc:sldLayoutMkLst>
        </pc:sldLayoutChg>
        <pc:sldLayoutChg chg="del">
          <pc:chgData name="Vasilis" userId="3965c512-cd1f-49f6-b3ee-79cd1bcd8387" providerId="ADAL" clId="{59D993E5-A888-47D8-9E32-375041CD10BC}" dt="2023-06-03T13:54:00.794" v="151" actId="2696"/>
          <pc:sldLayoutMkLst>
            <pc:docMk/>
            <pc:sldMasterMk cId="1107650088" sldId="2147483660"/>
            <pc:sldLayoutMk cId="3028997329" sldId="2147483673"/>
          </pc:sldLayoutMkLst>
        </pc:sldLayoutChg>
        <pc:sldLayoutChg chg="del">
          <pc:chgData name="Vasilis" userId="3965c512-cd1f-49f6-b3ee-79cd1bcd8387" providerId="ADAL" clId="{59D993E5-A888-47D8-9E32-375041CD10BC}" dt="2023-06-03T13:54:02.836" v="152" actId="2696"/>
          <pc:sldLayoutMkLst>
            <pc:docMk/>
            <pc:sldMasterMk cId="1107650088" sldId="2147483660"/>
            <pc:sldLayoutMk cId="2826553277" sldId="2147483674"/>
          </pc:sldLayoutMkLst>
        </pc:sldLayoutChg>
        <pc:sldLayoutChg chg="del">
          <pc:chgData name="Vasilis" userId="3965c512-cd1f-49f6-b3ee-79cd1bcd8387" providerId="ADAL" clId="{59D993E5-A888-47D8-9E32-375041CD10BC}" dt="2023-06-03T13:54:04.475" v="153" actId="2696"/>
          <pc:sldLayoutMkLst>
            <pc:docMk/>
            <pc:sldMasterMk cId="1107650088" sldId="2147483660"/>
            <pc:sldLayoutMk cId="2601072964" sldId="2147483675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3A5B6-636F-40C2-BCA3-A75D201CEE5E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D9F06D-4EC4-4C73-AA66-4EADA1E28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4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C28EF01-A91D-4333-AF44-F93B6F610B50}"/>
              </a:ext>
            </a:extLst>
          </p:cNvPr>
          <p:cNvSpPr/>
          <p:nvPr/>
        </p:nvSpPr>
        <p:spPr>
          <a:xfrm>
            <a:off x="-12684" y="0"/>
            <a:ext cx="4050791" cy="6858000"/>
          </a:xfrm>
          <a:prstGeom prst="rect">
            <a:avLst/>
          </a:prstGeom>
          <a:solidFill>
            <a:srgbClr val="00102E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803808" y="2628041"/>
            <a:ext cx="6354643" cy="1201628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4400" spc="-5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03808" y="4188456"/>
            <a:ext cx="6354643" cy="693428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none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150" dirty="0"/>
              <a:t>Authors List</a:t>
            </a:r>
            <a:endParaRPr lang="en-US" dirty="0"/>
          </a:p>
        </p:txBody>
      </p:sp>
      <p:cxnSp>
        <p:nvCxnSpPr>
          <p:cNvPr id="9" name="Straight Connector 8"/>
          <p:cNvCxnSpPr>
            <a:cxnSpLocks/>
          </p:cNvCxnSpPr>
          <p:nvPr/>
        </p:nvCxnSpPr>
        <p:spPr>
          <a:xfrm>
            <a:off x="4803808" y="3949264"/>
            <a:ext cx="6354643" cy="0"/>
          </a:xfrm>
          <a:prstGeom prst="line">
            <a:avLst/>
          </a:prstGeom>
          <a:ln>
            <a:solidFill>
              <a:srgbClr val="00102E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1B408D0B-C6ED-A065-CAC2-C699E3B9CD9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87" y="5979542"/>
            <a:ext cx="1622612" cy="853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2824473-26FD-F101-390C-A9DC39AD22B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15605" y="2211426"/>
            <a:ext cx="2994212" cy="2488267"/>
          </a:xfrm>
        </p:spPr>
        <p:txBody>
          <a:bodyPr/>
          <a:lstStyle>
            <a:lvl1pPr>
              <a:defRPr/>
            </a:lvl1pPr>
          </a:lstStyle>
          <a:p>
            <a:r>
              <a:rPr lang="en-150" dirty="0"/>
              <a:t>Organizations Logo</a:t>
            </a:r>
            <a:endParaRPr lang="en-US" dirty="0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64F9746B-117B-ED32-E196-1B67CF74BAED}"/>
              </a:ext>
            </a:extLst>
          </p:cNvPr>
          <p:cNvGrpSpPr/>
          <p:nvPr userDrawn="1"/>
        </p:nvGrpSpPr>
        <p:grpSpPr>
          <a:xfrm>
            <a:off x="1810295" y="6126146"/>
            <a:ext cx="1981030" cy="560777"/>
            <a:chOff x="1810295" y="6126146"/>
            <a:chExt cx="1981030" cy="560777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AA6F2E5F-109E-1FD4-4BBE-BA5E5B39D7F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10295" y="6126146"/>
              <a:ext cx="561787" cy="560777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26865681-23A9-AB33-740B-1E5E05FD4D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artisticPhotocopy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2614987" y="6201208"/>
              <a:ext cx="1176338" cy="410652"/>
            </a:xfrm>
            <a:prstGeom prst="rect">
              <a:avLst/>
            </a:prstGeom>
          </p:spPr>
        </p:pic>
      </p:grpSp>
      <p:pic>
        <p:nvPicPr>
          <p:cNvPr id="52" name="Picture 51">
            <a:extLst>
              <a:ext uri="{FF2B5EF4-FFF2-40B4-BE49-F238E27FC236}">
                <a16:creationId xmlns:a16="http://schemas.microsoft.com/office/drawing/2014/main" id="{531681F0-C3B3-370D-5ADD-784EA3B920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/>
          <a:srcRect t="58897" r="57440"/>
          <a:stretch/>
        </p:blipFill>
        <p:spPr>
          <a:xfrm>
            <a:off x="10341156" y="-9525"/>
            <a:ext cx="1860370" cy="696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18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00102E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79F046-4A65-5F6B-2A19-3CFB129A390A}"/>
              </a:ext>
            </a:extLst>
          </p:cNvPr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F517F1E-BBE0-FB50-2F94-1EECA1BD3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76455" y="6459785"/>
            <a:ext cx="46262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67AB2B90-1C59-47BC-8DE2-8EDB8A58F85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677BBF60-BD77-C12D-7A60-F471EC082C1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3" y="6441825"/>
            <a:ext cx="761999" cy="401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585C392E-3CA6-61CA-8471-03BD945DE2B4}"/>
              </a:ext>
            </a:extLst>
          </p:cNvPr>
          <p:cNvSpPr>
            <a:spLocks noGrp="1"/>
          </p:cNvSpPr>
          <p:nvPr>
            <p:ph sz="half" idx="18"/>
          </p:nvPr>
        </p:nvSpPr>
        <p:spPr>
          <a:xfrm>
            <a:off x="4839285" y="490416"/>
            <a:ext cx="6543090" cy="5500809"/>
          </a:xfrm>
        </p:spPr>
        <p:txBody>
          <a:bodyPr/>
          <a:lstStyle>
            <a:lvl2pPr marL="38404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2pPr>
            <a:lvl3pPr marL="56692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3pPr>
            <a:lvl4pPr marL="74980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4pPr>
            <a:lvl5pPr marL="93268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icture Placeholder 6">
            <a:extLst>
              <a:ext uri="{FF2B5EF4-FFF2-40B4-BE49-F238E27FC236}">
                <a16:creationId xmlns:a16="http://schemas.microsoft.com/office/drawing/2014/main" id="{7893CBBC-AFC8-262B-116A-72ACE4CBD3F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0661067" y="6420289"/>
            <a:ext cx="494613" cy="401042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r>
              <a:rPr lang="en-150" dirty="0"/>
              <a:t>Organizations Logo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E319423-0646-6025-E31F-C091E9B2B9BA}"/>
              </a:ext>
            </a:extLst>
          </p:cNvPr>
          <p:cNvSpPr/>
          <p:nvPr userDrawn="1"/>
        </p:nvSpPr>
        <p:spPr>
          <a:xfrm>
            <a:off x="741037" y="6470400"/>
            <a:ext cx="2158169" cy="32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150" sz="1400" dirty="0">
                <a:solidFill>
                  <a:schemeClr val="bg1"/>
                </a:solidFill>
              </a:rPr>
              <a:t>Athens 28/</a:t>
            </a:r>
            <a:r>
              <a:rPr lang="el-GR" sz="1400" dirty="0">
                <a:solidFill>
                  <a:schemeClr val="bg1"/>
                </a:solidFill>
              </a:rPr>
              <a:t>8</a:t>
            </a:r>
            <a:r>
              <a:rPr lang="en-150" sz="1400" dirty="0">
                <a:solidFill>
                  <a:schemeClr val="bg1"/>
                </a:solidFill>
              </a:rPr>
              <a:t> – </a:t>
            </a:r>
            <a:r>
              <a:rPr lang="el-GR" sz="1400" dirty="0">
                <a:solidFill>
                  <a:schemeClr val="bg1"/>
                </a:solidFill>
              </a:rPr>
              <a:t>2</a:t>
            </a:r>
            <a:r>
              <a:rPr lang="en-150" sz="1400" dirty="0">
                <a:solidFill>
                  <a:schemeClr val="bg1"/>
                </a:solidFill>
              </a:rPr>
              <a:t>/9 2023</a:t>
            </a:r>
          </a:p>
        </p:txBody>
      </p:sp>
    </p:spTree>
    <p:extLst>
      <p:ext uri="{BB962C8B-B14F-4D97-AF65-F5344CB8AC3E}">
        <p14:creationId xmlns:p14="http://schemas.microsoft.com/office/powerpoint/2010/main" val="1401745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499872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rgbClr val="00102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none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28575">
            <a:solidFill>
              <a:srgbClr val="0010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87FFDF3-51D8-4771-B4E4-F27B815699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735963"/>
            <a:ext cx="5036659" cy="358457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l-GR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E435084-008D-AA45-1AE9-78F57C5137D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3" y="6441825"/>
            <a:ext cx="761999" cy="401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01AE76C-5528-5723-B096-C26FC9ABF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76455" y="6459785"/>
            <a:ext cx="46262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67AB2B90-1C59-47BC-8DE2-8EDB8A58F85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80C0F5C6-04BB-70D5-292C-F3BD0AF11F0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0661067" y="6420289"/>
            <a:ext cx="494613" cy="401042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r>
              <a:rPr lang="en-150" dirty="0"/>
              <a:t>Organizations Logo</a:t>
            </a:r>
            <a:endParaRPr lang="en-US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42FA0730-E333-8590-1C47-DB24EE53D3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55886" r="59165"/>
          <a:stretch/>
        </p:blipFill>
        <p:spPr>
          <a:xfrm>
            <a:off x="10409493" y="-9525"/>
            <a:ext cx="1782507" cy="669668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9CB9785-2351-BE42-211F-BCF302EC8551}"/>
              </a:ext>
            </a:extLst>
          </p:cNvPr>
          <p:cNvSpPr/>
          <p:nvPr userDrawn="1"/>
        </p:nvSpPr>
        <p:spPr>
          <a:xfrm>
            <a:off x="741037" y="6470400"/>
            <a:ext cx="2158169" cy="32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150" sz="1400" dirty="0">
                <a:solidFill>
                  <a:schemeClr val="bg1"/>
                </a:solidFill>
              </a:rPr>
              <a:t>Athens 28/</a:t>
            </a:r>
            <a:r>
              <a:rPr lang="el-GR" sz="1400" dirty="0">
                <a:solidFill>
                  <a:schemeClr val="bg1"/>
                </a:solidFill>
              </a:rPr>
              <a:t>8</a:t>
            </a:r>
            <a:r>
              <a:rPr lang="en-150" sz="1400" dirty="0">
                <a:solidFill>
                  <a:schemeClr val="bg1"/>
                </a:solidFill>
              </a:rPr>
              <a:t> – </a:t>
            </a:r>
            <a:r>
              <a:rPr lang="el-GR" sz="1400" dirty="0">
                <a:solidFill>
                  <a:schemeClr val="bg1"/>
                </a:solidFill>
              </a:rPr>
              <a:t>2</a:t>
            </a:r>
            <a:r>
              <a:rPr lang="en-150" sz="1400" dirty="0">
                <a:solidFill>
                  <a:schemeClr val="bg1"/>
                </a:solidFill>
              </a:rPr>
              <a:t>/9 2023</a:t>
            </a:r>
          </a:p>
        </p:txBody>
      </p:sp>
    </p:spTree>
    <p:extLst>
      <p:ext uri="{BB962C8B-B14F-4D97-AF65-F5344CB8AC3E}">
        <p14:creationId xmlns:p14="http://schemas.microsoft.com/office/powerpoint/2010/main" val="220854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21744"/>
          </a:xfrm>
        </p:spPr>
        <p:txBody>
          <a:bodyPr/>
          <a:lstStyle>
            <a:lvl1pPr marL="0">
              <a:defRPr>
                <a:solidFill>
                  <a:srgbClr val="00102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87A85BC-F61B-46F1-BF8F-19A590394856}"/>
              </a:ext>
            </a:extLst>
          </p:cNvPr>
          <p:cNvCxnSpPr>
            <a:cxnSpLocks/>
          </p:cNvCxnSpPr>
          <p:nvPr/>
        </p:nvCxnSpPr>
        <p:spPr>
          <a:xfrm>
            <a:off x="1158240" y="1008348"/>
            <a:ext cx="9875520" cy="0"/>
          </a:xfrm>
          <a:prstGeom prst="line">
            <a:avLst/>
          </a:prstGeom>
          <a:ln w="28575">
            <a:solidFill>
              <a:srgbClr val="0010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1E241249-F9B5-8728-1C46-B7A1A302B152}"/>
              </a:ext>
            </a:extLst>
          </p:cNvPr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 dirty="0"/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772EFCFB-9271-E31B-BC84-35F72D941DF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3" y="6441825"/>
            <a:ext cx="761999" cy="401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B1C1C826-6A3E-8836-012C-942F73628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76455" y="6459785"/>
            <a:ext cx="46262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67AB2B90-1C59-47BC-8DE2-8EDB8A58F85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5E7F0230-5FA7-C734-8E4B-ACF352A067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1790254"/>
            <a:ext cx="10058400" cy="4059393"/>
          </a:xfrm>
        </p:spPr>
        <p:txBody>
          <a:bodyPr/>
          <a:lstStyle>
            <a:lvl2pPr marL="38404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2pPr>
            <a:lvl3pPr marL="56692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3pPr>
            <a:lvl4pPr marL="74980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4pPr>
            <a:lvl5pPr marL="93268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icture Placeholder 6">
            <a:extLst>
              <a:ext uri="{FF2B5EF4-FFF2-40B4-BE49-F238E27FC236}">
                <a16:creationId xmlns:a16="http://schemas.microsoft.com/office/drawing/2014/main" id="{CDEF487F-18E3-DB21-53E2-3C49CAE2942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0661067" y="6420289"/>
            <a:ext cx="494613" cy="401042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r>
              <a:rPr lang="en-150" dirty="0"/>
              <a:t>Organizations Logo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645549-D950-B593-79C3-520F1E5C963C}"/>
              </a:ext>
            </a:extLst>
          </p:cNvPr>
          <p:cNvSpPr/>
          <p:nvPr userDrawn="1"/>
        </p:nvSpPr>
        <p:spPr>
          <a:xfrm>
            <a:off x="741037" y="6470400"/>
            <a:ext cx="2158169" cy="32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150" sz="1400" dirty="0">
                <a:solidFill>
                  <a:schemeClr val="bg1"/>
                </a:solidFill>
              </a:rPr>
              <a:t>Athens 28/</a:t>
            </a:r>
            <a:r>
              <a:rPr lang="el-GR" sz="1400" dirty="0">
                <a:solidFill>
                  <a:schemeClr val="bg1"/>
                </a:solidFill>
              </a:rPr>
              <a:t>8</a:t>
            </a:r>
            <a:r>
              <a:rPr lang="en-150" sz="1400" dirty="0">
                <a:solidFill>
                  <a:schemeClr val="bg1"/>
                </a:solidFill>
              </a:rPr>
              <a:t> – </a:t>
            </a:r>
            <a:r>
              <a:rPr lang="el-GR" sz="1400" dirty="0">
                <a:solidFill>
                  <a:schemeClr val="bg1"/>
                </a:solidFill>
              </a:rPr>
              <a:t>2</a:t>
            </a:r>
            <a:r>
              <a:rPr lang="en-150" sz="1400" dirty="0">
                <a:solidFill>
                  <a:schemeClr val="bg1"/>
                </a:solidFill>
              </a:rPr>
              <a:t>/9 2023</a:t>
            </a:r>
          </a:p>
        </p:txBody>
      </p:sp>
    </p:spTree>
    <p:extLst>
      <p:ext uri="{BB962C8B-B14F-4D97-AF65-F5344CB8AC3E}">
        <p14:creationId xmlns:p14="http://schemas.microsoft.com/office/powerpoint/2010/main" val="1678949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02302"/>
          </a:xfrm>
        </p:spPr>
        <p:txBody>
          <a:bodyPr/>
          <a:lstStyle>
            <a:lvl1pPr>
              <a:defRPr>
                <a:solidFill>
                  <a:srgbClr val="00102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F4A5BBF-A279-493E-B98E-6331F084CD83}"/>
              </a:ext>
            </a:extLst>
          </p:cNvPr>
          <p:cNvCxnSpPr>
            <a:cxnSpLocks/>
          </p:cNvCxnSpPr>
          <p:nvPr/>
        </p:nvCxnSpPr>
        <p:spPr>
          <a:xfrm>
            <a:off x="1158240" y="1008348"/>
            <a:ext cx="9875520" cy="0"/>
          </a:xfrm>
          <a:prstGeom prst="line">
            <a:avLst/>
          </a:prstGeom>
          <a:ln w="28575">
            <a:solidFill>
              <a:srgbClr val="0010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529E89CC-51C0-6CFC-7AC4-CD9E2D127B61}"/>
              </a:ext>
            </a:extLst>
          </p:cNvPr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2F99995-F45C-D56E-C215-127A41879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76455" y="6459785"/>
            <a:ext cx="46262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67AB2B90-1C59-47BC-8DE2-8EDB8A58F85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9E37C4DA-7F70-CE67-A2CD-20965DBFA79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3" y="6441825"/>
            <a:ext cx="761999" cy="401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786CF54D-E2EE-F0EE-61A7-B4C821D4A5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1790254"/>
            <a:ext cx="4937760" cy="4059393"/>
          </a:xfrm>
        </p:spPr>
        <p:txBody>
          <a:bodyPr/>
          <a:lstStyle>
            <a:lvl2pPr marL="38404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2pPr>
            <a:lvl3pPr marL="56692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3pPr>
            <a:lvl4pPr marL="74980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4pPr>
            <a:lvl5pPr marL="93268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D1A0E284-10EC-C743-0124-3B6DDF47B4F0}"/>
              </a:ext>
            </a:extLst>
          </p:cNvPr>
          <p:cNvSpPr>
            <a:spLocks noGrp="1"/>
          </p:cNvSpPr>
          <p:nvPr>
            <p:ph sz="half" idx="18"/>
          </p:nvPr>
        </p:nvSpPr>
        <p:spPr>
          <a:xfrm>
            <a:off x="6233162" y="1790254"/>
            <a:ext cx="4937760" cy="4059393"/>
          </a:xfrm>
        </p:spPr>
        <p:txBody>
          <a:bodyPr/>
          <a:lstStyle>
            <a:lvl2pPr marL="38404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2pPr>
            <a:lvl3pPr marL="56692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3pPr>
            <a:lvl4pPr marL="74980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4pPr>
            <a:lvl5pPr marL="93268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icture Placeholder 6">
            <a:extLst>
              <a:ext uri="{FF2B5EF4-FFF2-40B4-BE49-F238E27FC236}">
                <a16:creationId xmlns:a16="http://schemas.microsoft.com/office/drawing/2014/main" id="{D1ADCBBA-7F82-533F-B39A-4C232E0A1BB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0661067" y="6420289"/>
            <a:ext cx="494613" cy="401042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r>
              <a:rPr lang="en-150" dirty="0"/>
              <a:t>Organizations Logo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D5CA13A-B4F1-1463-7856-232DC6E8892F}"/>
              </a:ext>
            </a:extLst>
          </p:cNvPr>
          <p:cNvSpPr/>
          <p:nvPr userDrawn="1"/>
        </p:nvSpPr>
        <p:spPr>
          <a:xfrm>
            <a:off x="741037" y="6470400"/>
            <a:ext cx="2158169" cy="32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150" sz="1400" dirty="0">
                <a:solidFill>
                  <a:schemeClr val="bg1"/>
                </a:solidFill>
              </a:rPr>
              <a:t>Athens 28/</a:t>
            </a:r>
            <a:r>
              <a:rPr lang="el-GR" sz="1400" dirty="0">
                <a:solidFill>
                  <a:schemeClr val="bg1"/>
                </a:solidFill>
              </a:rPr>
              <a:t>8</a:t>
            </a:r>
            <a:r>
              <a:rPr lang="en-150" sz="1400" dirty="0">
                <a:solidFill>
                  <a:schemeClr val="bg1"/>
                </a:solidFill>
              </a:rPr>
              <a:t> – </a:t>
            </a:r>
            <a:r>
              <a:rPr lang="el-GR" sz="1400" dirty="0">
                <a:solidFill>
                  <a:schemeClr val="bg1"/>
                </a:solidFill>
              </a:rPr>
              <a:t>2</a:t>
            </a:r>
            <a:r>
              <a:rPr lang="en-150" sz="1400" dirty="0">
                <a:solidFill>
                  <a:schemeClr val="bg1"/>
                </a:solidFill>
              </a:rPr>
              <a:t>/9 2023</a:t>
            </a:r>
          </a:p>
        </p:txBody>
      </p:sp>
    </p:spTree>
    <p:extLst>
      <p:ext uri="{BB962C8B-B14F-4D97-AF65-F5344CB8AC3E}">
        <p14:creationId xmlns:p14="http://schemas.microsoft.com/office/powerpoint/2010/main" val="3527002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21743"/>
          </a:xfrm>
        </p:spPr>
        <p:txBody>
          <a:bodyPr/>
          <a:lstStyle>
            <a:lvl1pPr>
              <a:defRPr>
                <a:solidFill>
                  <a:srgbClr val="00102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5214871"/>
            <a:ext cx="4937760" cy="736282"/>
          </a:xfrm>
          <a:solidFill>
            <a:srgbClr val="00102E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1790255"/>
            <a:ext cx="4937760" cy="3378200"/>
          </a:xfrm>
        </p:spPr>
        <p:txBody>
          <a:bodyPr/>
          <a:lstStyle>
            <a:lvl2pPr marL="38404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2pPr>
            <a:lvl3pPr marL="56692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3pPr>
            <a:lvl4pPr marL="74980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4pPr>
            <a:lvl5pPr marL="93268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BD60028-ECFF-404C-8608-4A3977D5602A}"/>
              </a:ext>
            </a:extLst>
          </p:cNvPr>
          <p:cNvCxnSpPr>
            <a:cxnSpLocks/>
          </p:cNvCxnSpPr>
          <p:nvPr/>
        </p:nvCxnSpPr>
        <p:spPr>
          <a:xfrm>
            <a:off x="1158240" y="1008348"/>
            <a:ext cx="9875520" cy="0"/>
          </a:xfrm>
          <a:prstGeom prst="line">
            <a:avLst/>
          </a:prstGeom>
          <a:ln w="28575">
            <a:solidFill>
              <a:srgbClr val="0010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97F88299-2FEE-4C5C-A9B4-5C315FCF5FAF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222657" y="5204137"/>
            <a:ext cx="4937760" cy="736282"/>
          </a:xfrm>
          <a:solidFill>
            <a:srgbClr val="00102E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EB2BB4-C707-C6F9-27C4-8CB20789595A}"/>
              </a:ext>
            </a:extLst>
          </p:cNvPr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7B65C09-3C1A-57CF-1BE3-E1AD15484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76455" y="6459785"/>
            <a:ext cx="46262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67AB2B90-1C59-47BC-8DE2-8EDB8A58F85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872AED82-40B2-D7D6-7711-ECA89E54910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3" y="6441825"/>
            <a:ext cx="761999" cy="401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6869B7D-9B31-4020-5B72-F95F7B8B87D8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6233162" y="1790255"/>
            <a:ext cx="4937760" cy="3378200"/>
          </a:xfrm>
        </p:spPr>
        <p:txBody>
          <a:bodyPr/>
          <a:lstStyle>
            <a:lvl2pPr marL="38404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2pPr>
            <a:lvl3pPr marL="56692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3pPr>
            <a:lvl4pPr marL="74980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4pPr>
            <a:lvl5pPr marL="93268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B3B12FC4-E893-9244-5C4E-8DD5A969C2E3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10661067" y="6420289"/>
            <a:ext cx="494613" cy="401042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r>
              <a:rPr lang="en-150" dirty="0"/>
              <a:t>Organizations Logo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2B8307-3E4F-46EB-D8B7-74725B6333F4}"/>
              </a:ext>
            </a:extLst>
          </p:cNvPr>
          <p:cNvSpPr/>
          <p:nvPr userDrawn="1"/>
        </p:nvSpPr>
        <p:spPr>
          <a:xfrm>
            <a:off x="741037" y="6470400"/>
            <a:ext cx="2158169" cy="32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150" sz="1400" dirty="0">
                <a:solidFill>
                  <a:schemeClr val="bg1"/>
                </a:solidFill>
              </a:rPr>
              <a:t>Athens 28/</a:t>
            </a:r>
            <a:r>
              <a:rPr lang="el-GR" sz="1400" dirty="0">
                <a:solidFill>
                  <a:schemeClr val="bg1"/>
                </a:solidFill>
              </a:rPr>
              <a:t>8</a:t>
            </a:r>
            <a:r>
              <a:rPr lang="en-150" sz="1400" dirty="0">
                <a:solidFill>
                  <a:schemeClr val="bg1"/>
                </a:solidFill>
              </a:rPr>
              <a:t> – </a:t>
            </a:r>
            <a:r>
              <a:rPr lang="el-GR" sz="1400" dirty="0">
                <a:solidFill>
                  <a:schemeClr val="bg1"/>
                </a:solidFill>
              </a:rPr>
              <a:t>2</a:t>
            </a:r>
            <a:r>
              <a:rPr lang="en-150" sz="1400" dirty="0">
                <a:solidFill>
                  <a:schemeClr val="bg1"/>
                </a:solidFill>
              </a:rPr>
              <a:t>/9 2023</a:t>
            </a:r>
          </a:p>
        </p:txBody>
      </p:sp>
    </p:spTree>
    <p:extLst>
      <p:ext uri="{BB962C8B-B14F-4D97-AF65-F5344CB8AC3E}">
        <p14:creationId xmlns:p14="http://schemas.microsoft.com/office/powerpoint/2010/main" val="1634259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21743"/>
          </a:xfrm>
        </p:spPr>
        <p:txBody>
          <a:bodyPr/>
          <a:lstStyle>
            <a:lvl1pPr>
              <a:defRPr>
                <a:solidFill>
                  <a:srgbClr val="445F6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BD60028-ECFF-404C-8608-4A3977D5602A}"/>
              </a:ext>
            </a:extLst>
          </p:cNvPr>
          <p:cNvCxnSpPr>
            <a:cxnSpLocks/>
          </p:cNvCxnSpPr>
          <p:nvPr/>
        </p:nvCxnSpPr>
        <p:spPr>
          <a:xfrm>
            <a:off x="1158240" y="1008348"/>
            <a:ext cx="9875520" cy="0"/>
          </a:xfrm>
          <a:prstGeom prst="line">
            <a:avLst/>
          </a:prstGeom>
          <a:ln w="28575">
            <a:solidFill>
              <a:srgbClr val="445F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97F88299-2FEE-4C5C-A9B4-5C315FCF5FAF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222657" y="5204137"/>
            <a:ext cx="4937760" cy="736282"/>
          </a:xfrm>
          <a:solidFill>
            <a:srgbClr val="00102E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85F55D3-C891-E9A5-37B0-72CCA4E11B9B}"/>
              </a:ext>
            </a:extLst>
          </p:cNvPr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8CB5BA5-F3E0-D274-E7AA-07AB4B53C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76455" y="6459785"/>
            <a:ext cx="46262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67AB2B90-1C59-47BC-8DE2-8EDB8A58F85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B304C678-876D-7ABC-19BE-AC50B715E1D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3" y="6441825"/>
            <a:ext cx="761999" cy="401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4D089615-3411-30DA-4277-6F739EE9A7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1790254"/>
            <a:ext cx="4937760" cy="4150163"/>
          </a:xfrm>
        </p:spPr>
        <p:txBody>
          <a:bodyPr/>
          <a:lstStyle>
            <a:lvl2pPr marL="38404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2pPr>
            <a:lvl3pPr marL="56692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3pPr>
            <a:lvl4pPr marL="74980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4pPr>
            <a:lvl5pPr marL="93268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29BC0C1A-6545-43A5-D6E5-6CA561210E0C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6233162" y="1790255"/>
            <a:ext cx="4937760" cy="3378200"/>
          </a:xfrm>
        </p:spPr>
        <p:txBody>
          <a:bodyPr/>
          <a:lstStyle>
            <a:lvl2pPr marL="38404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2pPr>
            <a:lvl3pPr marL="56692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3pPr>
            <a:lvl4pPr marL="74980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4pPr>
            <a:lvl5pPr marL="93268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2502D6C1-3D17-C064-6F18-8EB119CE913F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10661067" y="6420289"/>
            <a:ext cx="494613" cy="401042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r>
              <a:rPr lang="en-150" dirty="0"/>
              <a:t>Organizations Logo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30D9CB4-13FE-D583-093B-CD8F3528F8E6}"/>
              </a:ext>
            </a:extLst>
          </p:cNvPr>
          <p:cNvSpPr/>
          <p:nvPr userDrawn="1"/>
        </p:nvSpPr>
        <p:spPr>
          <a:xfrm>
            <a:off x="741037" y="6470400"/>
            <a:ext cx="2158169" cy="32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150" sz="1400" dirty="0">
                <a:solidFill>
                  <a:schemeClr val="bg1"/>
                </a:solidFill>
              </a:rPr>
              <a:t>Athens 28/</a:t>
            </a:r>
            <a:r>
              <a:rPr lang="el-GR" sz="1400" dirty="0">
                <a:solidFill>
                  <a:schemeClr val="bg1"/>
                </a:solidFill>
              </a:rPr>
              <a:t>8</a:t>
            </a:r>
            <a:r>
              <a:rPr lang="en-150" sz="1400" dirty="0">
                <a:solidFill>
                  <a:schemeClr val="bg1"/>
                </a:solidFill>
              </a:rPr>
              <a:t> – </a:t>
            </a:r>
            <a:r>
              <a:rPr lang="el-GR" sz="1400" dirty="0">
                <a:solidFill>
                  <a:schemeClr val="bg1"/>
                </a:solidFill>
              </a:rPr>
              <a:t>2</a:t>
            </a:r>
            <a:r>
              <a:rPr lang="en-150" sz="1400" dirty="0">
                <a:solidFill>
                  <a:schemeClr val="bg1"/>
                </a:solidFill>
              </a:rPr>
              <a:t>/9 2023</a:t>
            </a:r>
          </a:p>
        </p:txBody>
      </p:sp>
    </p:spTree>
    <p:extLst>
      <p:ext uri="{BB962C8B-B14F-4D97-AF65-F5344CB8AC3E}">
        <p14:creationId xmlns:p14="http://schemas.microsoft.com/office/powerpoint/2010/main" val="3010824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21743"/>
          </a:xfrm>
        </p:spPr>
        <p:txBody>
          <a:bodyPr/>
          <a:lstStyle>
            <a:lvl1pPr>
              <a:defRPr>
                <a:solidFill>
                  <a:srgbClr val="00102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5214871"/>
            <a:ext cx="4937760" cy="736282"/>
          </a:xfrm>
          <a:solidFill>
            <a:srgbClr val="00102E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BD60028-ECFF-404C-8608-4A3977D5602A}"/>
              </a:ext>
            </a:extLst>
          </p:cNvPr>
          <p:cNvCxnSpPr>
            <a:cxnSpLocks/>
          </p:cNvCxnSpPr>
          <p:nvPr/>
        </p:nvCxnSpPr>
        <p:spPr>
          <a:xfrm>
            <a:off x="1158240" y="1008348"/>
            <a:ext cx="9875520" cy="0"/>
          </a:xfrm>
          <a:prstGeom prst="line">
            <a:avLst/>
          </a:prstGeom>
          <a:ln w="28575">
            <a:solidFill>
              <a:srgbClr val="0010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A15367CA-82C1-C564-7635-87FB176D8E50}"/>
              </a:ext>
            </a:extLst>
          </p:cNvPr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88072F1-C44A-009F-7BBD-B95B5FB64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76455" y="6459785"/>
            <a:ext cx="46262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67AB2B90-1C59-47BC-8DE2-8EDB8A58F85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5D05327B-C18C-75E2-B46D-FC243B161DA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3" y="6441825"/>
            <a:ext cx="761999" cy="401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740F9780-5729-4D87-595D-3491CC830062}"/>
              </a:ext>
            </a:extLst>
          </p:cNvPr>
          <p:cNvSpPr>
            <a:spLocks noGrp="1"/>
          </p:cNvSpPr>
          <p:nvPr>
            <p:ph sz="half" idx="18"/>
          </p:nvPr>
        </p:nvSpPr>
        <p:spPr>
          <a:xfrm>
            <a:off x="6229935" y="1774155"/>
            <a:ext cx="4937760" cy="4150163"/>
          </a:xfrm>
        </p:spPr>
        <p:txBody>
          <a:bodyPr/>
          <a:lstStyle>
            <a:lvl2pPr marL="38404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2pPr>
            <a:lvl3pPr marL="56692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3pPr>
            <a:lvl4pPr marL="74980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4pPr>
            <a:lvl5pPr marL="93268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CC858D58-A17E-455F-6F80-C585A530B1B5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1097280" y="1774155"/>
            <a:ext cx="4937760" cy="3378200"/>
          </a:xfrm>
        </p:spPr>
        <p:txBody>
          <a:bodyPr/>
          <a:lstStyle>
            <a:lvl2pPr marL="38404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2pPr>
            <a:lvl3pPr marL="56692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3pPr>
            <a:lvl4pPr marL="74980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4pPr>
            <a:lvl5pPr marL="932688" indent="-182880">
              <a:buClr>
                <a:srgbClr val="00102E"/>
              </a:buClr>
              <a:buSzPct val="8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CEB6E641-9DBF-156F-3293-0BFF1E79957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0661067" y="6420289"/>
            <a:ext cx="494613" cy="401042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r>
              <a:rPr lang="en-150" dirty="0"/>
              <a:t>Organizations Logo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61FBF9A-2CE6-035D-375A-B73F63A0B0F3}"/>
              </a:ext>
            </a:extLst>
          </p:cNvPr>
          <p:cNvSpPr/>
          <p:nvPr userDrawn="1"/>
        </p:nvSpPr>
        <p:spPr>
          <a:xfrm>
            <a:off x="741037" y="6470400"/>
            <a:ext cx="2158169" cy="32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150" sz="1400" dirty="0">
                <a:solidFill>
                  <a:schemeClr val="bg1"/>
                </a:solidFill>
              </a:rPr>
              <a:t>Athens 28/</a:t>
            </a:r>
            <a:r>
              <a:rPr lang="el-GR" sz="1400" dirty="0">
                <a:solidFill>
                  <a:schemeClr val="bg1"/>
                </a:solidFill>
              </a:rPr>
              <a:t>8</a:t>
            </a:r>
            <a:r>
              <a:rPr lang="en-150" sz="1400" dirty="0">
                <a:solidFill>
                  <a:schemeClr val="bg1"/>
                </a:solidFill>
              </a:rPr>
              <a:t> – </a:t>
            </a:r>
            <a:r>
              <a:rPr lang="el-GR" sz="1400" dirty="0">
                <a:solidFill>
                  <a:schemeClr val="bg1"/>
                </a:solidFill>
              </a:rPr>
              <a:t>2</a:t>
            </a:r>
            <a:r>
              <a:rPr lang="en-150" sz="1400" dirty="0">
                <a:solidFill>
                  <a:schemeClr val="bg1"/>
                </a:solidFill>
              </a:rPr>
              <a:t>/9 2023</a:t>
            </a:r>
          </a:p>
        </p:txBody>
      </p:sp>
    </p:spTree>
    <p:extLst>
      <p:ext uri="{BB962C8B-B14F-4D97-AF65-F5344CB8AC3E}">
        <p14:creationId xmlns:p14="http://schemas.microsoft.com/office/powerpoint/2010/main" val="1102190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9">
            <a:extLst>
              <a:ext uri="{FF2B5EF4-FFF2-40B4-BE49-F238E27FC236}">
                <a16:creationId xmlns:a16="http://schemas.microsoft.com/office/drawing/2014/main" id="{9B632595-882A-4566-8943-5A66A0001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21743"/>
          </a:xfrm>
        </p:spPr>
        <p:txBody>
          <a:bodyPr/>
          <a:lstStyle>
            <a:lvl1pPr>
              <a:defRPr>
                <a:solidFill>
                  <a:srgbClr val="00102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389470F-11EF-4554-8B17-748F32B1D1A5}"/>
              </a:ext>
            </a:extLst>
          </p:cNvPr>
          <p:cNvCxnSpPr>
            <a:cxnSpLocks/>
          </p:cNvCxnSpPr>
          <p:nvPr/>
        </p:nvCxnSpPr>
        <p:spPr>
          <a:xfrm>
            <a:off x="1158240" y="1008348"/>
            <a:ext cx="9875520" cy="0"/>
          </a:xfrm>
          <a:prstGeom prst="line">
            <a:avLst/>
          </a:prstGeom>
          <a:ln w="28575">
            <a:solidFill>
              <a:srgbClr val="0010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B5ED8DBE-D6C0-09C5-7B29-BA2621C30B11}"/>
              </a:ext>
            </a:extLst>
          </p:cNvPr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188EEEF-9032-0DDE-D8F4-F66EF3887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76455" y="6459785"/>
            <a:ext cx="46262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67AB2B90-1C59-47BC-8DE2-8EDB8A58F85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23337C07-54C0-FB9C-A305-675F9CBC2CA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3" y="6441825"/>
            <a:ext cx="761999" cy="401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687FC5F6-4DCD-C220-6737-37A4E34E0B4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0661067" y="6420289"/>
            <a:ext cx="494613" cy="401042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r>
              <a:rPr lang="en-150" dirty="0"/>
              <a:t>Organizations Logo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128B322-69B8-DF66-9E86-0105B51922EE}"/>
              </a:ext>
            </a:extLst>
          </p:cNvPr>
          <p:cNvSpPr/>
          <p:nvPr userDrawn="1"/>
        </p:nvSpPr>
        <p:spPr>
          <a:xfrm>
            <a:off x="741037" y="6470400"/>
            <a:ext cx="2158169" cy="32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150" sz="1400" dirty="0">
                <a:solidFill>
                  <a:schemeClr val="bg1"/>
                </a:solidFill>
              </a:rPr>
              <a:t>Athens 28/</a:t>
            </a:r>
            <a:r>
              <a:rPr lang="el-GR" sz="1400" dirty="0">
                <a:solidFill>
                  <a:schemeClr val="bg1"/>
                </a:solidFill>
              </a:rPr>
              <a:t>8</a:t>
            </a:r>
            <a:r>
              <a:rPr lang="en-150" sz="1400" dirty="0">
                <a:solidFill>
                  <a:schemeClr val="bg1"/>
                </a:solidFill>
              </a:rPr>
              <a:t> – </a:t>
            </a:r>
            <a:r>
              <a:rPr lang="el-GR" sz="1400" dirty="0">
                <a:solidFill>
                  <a:schemeClr val="bg1"/>
                </a:solidFill>
              </a:rPr>
              <a:t>2</a:t>
            </a:r>
            <a:r>
              <a:rPr lang="en-150" sz="1400" dirty="0">
                <a:solidFill>
                  <a:schemeClr val="bg1"/>
                </a:solidFill>
              </a:rPr>
              <a:t>/9 2023</a:t>
            </a:r>
          </a:p>
        </p:txBody>
      </p:sp>
    </p:spTree>
    <p:extLst>
      <p:ext uri="{BB962C8B-B14F-4D97-AF65-F5344CB8AC3E}">
        <p14:creationId xmlns:p14="http://schemas.microsoft.com/office/powerpoint/2010/main" val="2444820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A957B77-8B36-E3FD-BA88-FACA5C6BE860}"/>
              </a:ext>
            </a:extLst>
          </p:cNvPr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3778E71-3518-8687-07A4-7DEF1E569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76455" y="6459785"/>
            <a:ext cx="46262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67AB2B90-1C59-47BC-8DE2-8EDB8A58F85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6B3E3ACE-0DE7-F142-0FCE-C4D3B1BDB98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3" y="6441825"/>
            <a:ext cx="761999" cy="401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E1983437-C616-412C-80C9-8145953AF52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0661067" y="6420289"/>
            <a:ext cx="494613" cy="401042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r>
              <a:rPr lang="en-150" dirty="0"/>
              <a:t>Organizations Logo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D3598DD-EE49-3118-4C36-6D3D3E5674A1}"/>
              </a:ext>
            </a:extLst>
          </p:cNvPr>
          <p:cNvSpPr/>
          <p:nvPr userDrawn="1"/>
        </p:nvSpPr>
        <p:spPr>
          <a:xfrm>
            <a:off x="741037" y="6470400"/>
            <a:ext cx="2158169" cy="32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150" sz="1400" dirty="0">
                <a:solidFill>
                  <a:schemeClr val="bg1"/>
                </a:solidFill>
              </a:rPr>
              <a:t>Athens 28/</a:t>
            </a:r>
            <a:r>
              <a:rPr lang="el-GR" sz="1400" dirty="0">
                <a:solidFill>
                  <a:schemeClr val="bg1"/>
                </a:solidFill>
              </a:rPr>
              <a:t>8</a:t>
            </a:r>
            <a:r>
              <a:rPr lang="en-150" sz="1400" dirty="0">
                <a:solidFill>
                  <a:schemeClr val="bg1"/>
                </a:solidFill>
              </a:rPr>
              <a:t> – </a:t>
            </a:r>
            <a:r>
              <a:rPr lang="el-GR" sz="1400" dirty="0">
                <a:solidFill>
                  <a:schemeClr val="bg1"/>
                </a:solidFill>
              </a:rPr>
              <a:t>2</a:t>
            </a:r>
            <a:r>
              <a:rPr lang="en-150" sz="1400" dirty="0">
                <a:solidFill>
                  <a:schemeClr val="bg1"/>
                </a:solidFill>
              </a:rPr>
              <a:t>/9 2023</a:t>
            </a:r>
          </a:p>
        </p:txBody>
      </p:sp>
    </p:spTree>
    <p:extLst>
      <p:ext uri="{BB962C8B-B14F-4D97-AF65-F5344CB8AC3E}">
        <p14:creationId xmlns:p14="http://schemas.microsoft.com/office/powerpoint/2010/main" val="493561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1C04C2A9-547C-CB0D-7529-6BC21524F862}"/>
              </a:ext>
            </a:extLst>
          </p:cNvPr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65FB1F9-5C4D-AEC4-AE3D-88F0BE507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76455" y="6459785"/>
            <a:ext cx="46262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67AB2B90-1C59-47BC-8DE2-8EDB8A58F85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44749CC8-2ACA-7E00-5A32-6D62AE48C75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3" y="6441825"/>
            <a:ext cx="761999" cy="401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446C8E55-3394-EA2D-4088-E90C0D73FF4F}"/>
              </a:ext>
            </a:extLst>
          </p:cNvPr>
          <p:cNvGrpSpPr/>
          <p:nvPr userDrawn="1"/>
        </p:nvGrpSpPr>
        <p:grpSpPr>
          <a:xfrm>
            <a:off x="10696037" y="-583877"/>
            <a:ext cx="2965842" cy="1164900"/>
            <a:chOff x="10696037" y="-583877"/>
            <a:chExt cx="2965842" cy="11649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EC2BD87-BD1D-07ED-FDED-5CEDF3F5EDDD}"/>
                </a:ext>
              </a:extLst>
            </p:cNvPr>
            <p:cNvSpPr/>
            <p:nvPr userDrawn="1"/>
          </p:nvSpPr>
          <p:spPr>
            <a:xfrm>
              <a:off x="10696037" y="-581023"/>
              <a:ext cx="2886075" cy="1162046"/>
            </a:xfrm>
            <a:prstGeom prst="ellipse">
              <a:avLst/>
            </a:prstGeom>
            <a:solidFill>
              <a:srgbClr val="001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93788A2-2534-9D36-034A-24A50EB629D1}"/>
                </a:ext>
              </a:extLst>
            </p:cNvPr>
            <p:cNvSpPr/>
            <p:nvPr userDrawn="1"/>
          </p:nvSpPr>
          <p:spPr>
            <a:xfrm>
              <a:off x="10775804" y="-583877"/>
              <a:ext cx="2886075" cy="11620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1E689FAD-3516-8591-BA2A-AEB58EADC550}"/>
              </a:ext>
            </a:extLst>
          </p:cNvPr>
          <p:cNvSpPr/>
          <p:nvPr userDrawn="1"/>
        </p:nvSpPr>
        <p:spPr>
          <a:xfrm>
            <a:off x="741037" y="6470400"/>
            <a:ext cx="2158169" cy="32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150" sz="1400" dirty="0">
                <a:solidFill>
                  <a:schemeClr val="bg1"/>
                </a:solidFill>
              </a:rPr>
              <a:t>Athens, 28/7 – 3/9 2023</a:t>
            </a:r>
          </a:p>
        </p:txBody>
      </p:sp>
    </p:spTree>
    <p:extLst>
      <p:ext uri="{BB962C8B-B14F-4D97-AF65-F5344CB8AC3E}">
        <p14:creationId xmlns:p14="http://schemas.microsoft.com/office/powerpoint/2010/main" val="1107650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5">
            <a:lumMod val="75000"/>
          </a:schemeClr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5">
            <a:lumMod val="75000"/>
          </a:schemeClr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5">
            <a:lumMod val="75000"/>
          </a:schemeClr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5">
            <a:lumMod val="75000"/>
          </a:schemeClr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CAEB1-A630-984C-45F5-18E6AAB5E8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10303E-0317-8BA7-5EF9-99253BB608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3CA1D9E-5FD7-BED4-E327-BF87878E543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  <p:txBody>
          <a:bodyPr/>
          <a:lstStyle/>
          <a:p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2779064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D1893-1250-EF52-CFBE-6094F4AFF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8512BA-4545-CB34-5829-C1B7CE2AFA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6B8059-0CC8-87A3-3AEE-858C3BBF62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8730AB-5435-65E9-26A3-B4E2E050C3B1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584517-DE2A-EBB2-3621-B3A622829BD5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10711860" y="6459784"/>
            <a:ext cx="91167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8/3/2023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84E4FED-2448-7A17-E6DC-7AABA3213B43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202194" y="6459784"/>
            <a:ext cx="4774039" cy="365125"/>
          </a:xfrm>
          <a:prstGeom prst="rect">
            <a:avLst/>
          </a:prstGeom>
        </p:spPr>
        <p:txBody>
          <a:bodyPr/>
          <a:lstStyle/>
          <a:p>
            <a:r>
              <a:rPr lang="en-150"/>
              <a:t>Presentation Title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4895AEB-0342-B072-B583-84ADCAA10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B2B90-1C59-47BC-8DE2-8EDB8A58F85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781A896-AF61-B838-6FDF-AB8BEDA96616}"/>
              </a:ext>
            </a:extLst>
          </p:cNvPr>
          <p:cNvSpPr>
            <a:spLocks noGrp="1"/>
          </p:cNvSpPr>
          <p:nvPr>
            <p:ph sz="half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CE437AD6-DAA0-1615-6D47-9E25765BCC2A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9605305" y="6441825"/>
            <a:ext cx="494613" cy="401042"/>
          </a:xfrm>
        </p:spPr>
        <p:txBody>
          <a:bodyPr/>
          <a:lstStyle/>
          <a:p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2503693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1C14E-4012-ADAA-E3A1-86718BE18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3D7E3-4C16-B232-1C6D-148D1A561046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097279" y="1614906"/>
            <a:ext cx="4937760" cy="402336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1C9D78-1232-9529-A5D6-82F379AA2661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6217920" y="1614907"/>
            <a:ext cx="4937760" cy="402336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23253F-B4E8-8284-DAEA-CC90F92A5CE2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10711860" y="6459784"/>
            <a:ext cx="91167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8/3/2023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D58CAF-F50A-7B50-CA85-168764E26F6A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202194" y="6459784"/>
            <a:ext cx="4774039" cy="365125"/>
          </a:xfrm>
          <a:prstGeom prst="rect">
            <a:avLst/>
          </a:prstGeom>
        </p:spPr>
        <p:txBody>
          <a:bodyPr/>
          <a:lstStyle/>
          <a:p>
            <a:r>
              <a:rPr lang="en-150"/>
              <a:t>Presentation Title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FA0514-DC32-88E0-AFE5-D72A139C3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B2B90-1C59-47BC-8DE2-8EDB8A58F856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D676D38-C8F8-2B94-F0B3-55330C85A31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9605305" y="6441825"/>
            <a:ext cx="494613" cy="401042"/>
          </a:xfrm>
        </p:spPr>
        <p:txBody>
          <a:bodyPr/>
          <a:lstStyle/>
          <a:p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1267443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55744-0CF2-BFB5-C11F-6E0AD99B7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E223F-084F-B412-B37C-E81CF47232FF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097279" y="1614906"/>
            <a:ext cx="4937760" cy="402336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2EE338-4ADA-853E-E31B-D00A55841DB0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6217920" y="1614907"/>
            <a:ext cx="4937760" cy="40233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6E5710-7A21-CDBA-2BDE-F78FE9726D4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202194" y="6459784"/>
            <a:ext cx="4774039" cy="365125"/>
          </a:xfrm>
          <a:prstGeom prst="rect">
            <a:avLst/>
          </a:prstGeom>
        </p:spPr>
        <p:txBody>
          <a:bodyPr/>
          <a:lstStyle/>
          <a:p>
            <a:r>
              <a:rPr lang="en-150"/>
              <a:t>Presentation Title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91855E-B808-A525-40E4-DEF79BF35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B2B90-1C59-47BC-8DE2-8EDB8A58F856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96F7B90-7CF3-C694-45FC-D9FB5478A0BC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9605305" y="6441825"/>
            <a:ext cx="494613" cy="401042"/>
          </a:xfrm>
        </p:spPr>
        <p:txBody>
          <a:bodyPr/>
          <a:lstStyle/>
          <a:p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459031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B8E51-2EF2-610C-93E1-D7907DCA3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59FC6-D0C9-614B-BB69-36F5D392DF9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97280" y="1845734"/>
            <a:ext cx="10058400" cy="402336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239E4-A0BB-D932-6D24-BD8EAA4EF3ED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202194" y="6459784"/>
            <a:ext cx="4774039" cy="365125"/>
          </a:xfrm>
          <a:prstGeom prst="rect">
            <a:avLst/>
          </a:prstGeom>
        </p:spPr>
        <p:txBody>
          <a:bodyPr/>
          <a:lstStyle/>
          <a:p>
            <a:r>
              <a:rPr lang="en-150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D4882-80D4-8A6D-FCE5-257BF9DF0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76455" y="6459785"/>
            <a:ext cx="462620" cy="365125"/>
          </a:xfrm>
        </p:spPr>
        <p:txBody>
          <a:bodyPr/>
          <a:lstStyle/>
          <a:p>
            <a:fld id="{67AB2B90-1C59-47BC-8DE2-8EDB8A58F856}" type="slidenum">
              <a:rPr lang="en-US" smtClean="0"/>
              <a:t>3</a:t>
            </a:fld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0B74C43-E591-C906-060A-B1E0662AB912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9605305" y="6441825"/>
            <a:ext cx="494613" cy="401042"/>
          </a:xfrm>
        </p:spPr>
        <p:txBody>
          <a:bodyPr/>
          <a:lstStyle/>
          <a:p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297662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39142351-140B-2D47-AB32-1955A7FAE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A6694B69-D2C1-9F07-EA83-08F6CE13E030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0BF59E-0AB0-5780-CC0B-4CEDFA54EE8E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202194" y="6459784"/>
            <a:ext cx="4774039" cy="365125"/>
          </a:xfrm>
          <a:prstGeom prst="rect">
            <a:avLst/>
          </a:prstGeom>
        </p:spPr>
        <p:txBody>
          <a:bodyPr/>
          <a:lstStyle/>
          <a:p>
            <a:r>
              <a:rPr lang="en-150"/>
              <a:t>Presentation Title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6F66D2-5524-4876-BF8A-A40E34F8C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B2B90-1C59-47BC-8DE2-8EDB8A58F856}" type="slidenum">
              <a:rPr lang="en-US" smtClean="0"/>
              <a:t>4</a:t>
            </a:fld>
            <a:endParaRPr lang="en-US" dirty="0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06682DEE-204B-B193-12D5-9D06D3BD4A6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60DBF695-12EB-E543-E732-CAD7DA313E93}"/>
              </a:ext>
            </a:extLst>
          </p:cNvPr>
          <p:cNvSpPr>
            <a:spLocks noGrp="1"/>
          </p:cNvSpPr>
          <p:nvPr>
            <p:ph sz="half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C6B77A67-6724-AD94-E894-6F3EC5FBA83B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9605305" y="6441825"/>
            <a:ext cx="494613" cy="401042"/>
          </a:xfrm>
        </p:spPr>
        <p:txBody>
          <a:bodyPr/>
          <a:lstStyle/>
          <a:p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4112295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ACC43-8B6F-E1A8-C89C-F88768E29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CB63AE-31B7-D61C-B6DC-C71C908079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D8FA1-7F8F-CD52-6F61-3B8B28B7784E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202194" y="6459784"/>
            <a:ext cx="4774039" cy="365125"/>
          </a:xfrm>
          <a:prstGeom prst="rect">
            <a:avLst/>
          </a:prstGeom>
        </p:spPr>
        <p:txBody>
          <a:bodyPr/>
          <a:lstStyle/>
          <a:p>
            <a:r>
              <a:rPr lang="en-150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333CA-B4B2-D2F7-9000-53A6284FB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B2B90-1C59-47BC-8DE2-8EDB8A58F85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B988097-9C08-B686-4F16-6551B29886CC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9605305" y="6441825"/>
            <a:ext cx="494613" cy="401042"/>
          </a:xfrm>
        </p:spPr>
        <p:txBody>
          <a:bodyPr/>
          <a:lstStyle/>
          <a:p>
            <a:endParaRPr lang="en-15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4C40FBF-CEBD-0B7C-21C3-2CC3D8219040}"/>
              </a:ext>
            </a:extLst>
          </p:cNvPr>
          <p:cNvSpPr>
            <a:spLocks noGrp="1"/>
          </p:cNvSpPr>
          <p:nvPr>
            <p:ph sz="half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D134F0A-29C3-E866-F53A-31EFD31E02BF}"/>
              </a:ext>
            </a:extLst>
          </p:cNvPr>
          <p:cNvSpPr>
            <a:spLocks noGrp="1"/>
          </p:cNvSpPr>
          <p:nvPr>
            <p:ph sz="half" idx="19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147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2A880-0296-EEAE-71BC-B04EF4FA9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65D53-EF6B-D102-8C2F-D24C9A16A8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1AE24E0-7E4E-B286-E082-27496D7AF2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9E522A-6DA2-6E3E-4D23-B1778D8B6F3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202194" y="6459784"/>
            <a:ext cx="4774039" cy="365125"/>
          </a:xfrm>
          <a:prstGeom prst="rect">
            <a:avLst/>
          </a:prstGeom>
        </p:spPr>
        <p:txBody>
          <a:bodyPr/>
          <a:lstStyle/>
          <a:p>
            <a:r>
              <a:rPr lang="en-150"/>
              <a:t>Presentation Title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27FC15-EEA4-0580-95F7-CC5017B07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76455" y="6459785"/>
            <a:ext cx="462620" cy="365125"/>
          </a:xfrm>
        </p:spPr>
        <p:txBody>
          <a:bodyPr/>
          <a:lstStyle/>
          <a:p>
            <a:fld id="{67AB2B90-1C59-47BC-8DE2-8EDB8A58F856}" type="slidenum">
              <a:rPr lang="en-US" smtClean="0"/>
              <a:t>6</a:t>
            </a:fld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8B5CFE4-CAF7-3D63-6074-7EDBB6A9C144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9605305" y="6441825"/>
            <a:ext cx="494613" cy="401042"/>
          </a:xfrm>
        </p:spPr>
        <p:txBody>
          <a:bodyPr/>
          <a:lstStyle/>
          <a:p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292471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1DF0F-8AD2-AABF-F24D-AC88BF036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B5A019-2C46-D99E-736C-6DADF8CE5EB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B4362-0ED7-9E68-6D27-D95850A66EA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202194" y="6459784"/>
            <a:ext cx="4774039" cy="365125"/>
          </a:xfrm>
          <a:prstGeom prst="rect">
            <a:avLst/>
          </a:prstGeom>
        </p:spPr>
        <p:txBody>
          <a:bodyPr/>
          <a:lstStyle/>
          <a:p>
            <a:r>
              <a:rPr lang="en-150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080B9-97A7-78CB-E2B7-8EBB7C16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B2B90-1C59-47BC-8DE2-8EDB8A58F856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99CBB3F-9C0D-AE64-EB63-A26FEE77961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9605305" y="6441825"/>
            <a:ext cx="494613" cy="401042"/>
          </a:xfrm>
        </p:spPr>
        <p:txBody>
          <a:bodyPr/>
          <a:lstStyle/>
          <a:p>
            <a:endParaRPr lang="en-15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2FE8740-3492-51E0-ECC3-E465F8B2BE8F}"/>
              </a:ext>
            </a:extLst>
          </p:cNvPr>
          <p:cNvSpPr>
            <a:spLocks noGrp="1"/>
          </p:cNvSpPr>
          <p:nvPr>
            <p:ph sz="half" idx="18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423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37C88-28F2-3B30-0F28-FB8B6298F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76CAE1-8473-F4F6-417E-2579FA724362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202194" y="6459784"/>
            <a:ext cx="4774039" cy="365125"/>
          </a:xfrm>
          <a:prstGeom prst="rect">
            <a:avLst/>
          </a:prstGeom>
        </p:spPr>
        <p:txBody>
          <a:bodyPr/>
          <a:lstStyle/>
          <a:p>
            <a:r>
              <a:rPr lang="en-150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0EAAA9-0E60-E2E9-67DD-FDA0DA0CB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B2B90-1C59-47BC-8DE2-8EDB8A58F856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AD59D2BC-E8AF-6A22-82CA-118567985C3C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9605305" y="6441825"/>
            <a:ext cx="494613" cy="401042"/>
          </a:xfrm>
        </p:spPr>
        <p:txBody>
          <a:bodyPr/>
          <a:lstStyle/>
          <a:p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4206259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1DD365-B467-2A9A-2018-DF09DC1AFE8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202194" y="6459784"/>
            <a:ext cx="4774039" cy="365125"/>
          </a:xfrm>
          <a:prstGeom prst="rect">
            <a:avLst/>
          </a:prstGeom>
        </p:spPr>
        <p:txBody>
          <a:bodyPr/>
          <a:lstStyle/>
          <a:p>
            <a:r>
              <a:rPr lang="en-150" dirty="0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E14AE1-6D34-683A-A79E-5B9D759DF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B2B90-1C59-47BC-8DE2-8EDB8A58F85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833C56C-667A-1DC1-9234-6F8278C7255C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9605305" y="6441825"/>
            <a:ext cx="494613" cy="401042"/>
          </a:xfrm>
        </p:spPr>
        <p:txBody>
          <a:bodyPr/>
          <a:lstStyle/>
          <a:p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421362972"/>
      </p:ext>
    </p:extLst>
  </p:cSld>
  <p:clrMapOvr>
    <a:masterClrMapping/>
  </p:clrMapOvr>
</p:sld>
</file>

<file path=ppt/theme/theme1.xml><?xml version="1.0" encoding="utf-8"?>
<a:theme xmlns:a="http://schemas.openxmlformats.org/drawingml/2006/main" name="SP NTUA PPT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 NTUA PPT THEME" id="{3FC7B0B3-9B27-4D5A-88B3-AFF9E1092177}" vid="{7B085380-76FD-4370-9174-1B9296EAA9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SP NTUA PPT THEME</Template>
  <TotalTime>60</TotalTime>
  <Words>32</Words>
  <Application>Microsoft Office PowerPoint</Application>
  <PresentationFormat>Widescreen</PresentationFormat>
  <Paragraphs>22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Wingdings</vt:lpstr>
      <vt:lpstr>SP NTUA PPT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Vasilis Loukadakis</dc:creator>
  <cp:lastModifiedBy>Vasilis Loukadakis</cp:lastModifiedBy>
  <cp:revision>4</cp:revision>
  <dcterms:created xsi:type="dcterms:W3CDTF">2023-06-03T13:44:25Z</dcterms:created>
  <dcterms:modified xsi:type="dcterms:W3CDTF">2023-07-28T13:10:27Z</dcterms:modified>
</cp:coreProperties>
</file>